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9" r:id="rId6"/>
    <p:sldId id="270" r:id="rId7"/>
    <p:sldId id="263" r:id="rId8"/>
    <p:sldId id="264" r:id="rId9"/>
    <p:sldId id="265" r:id="rId10"/>
    <p:sldId id="272" r:id="rId11"/>
    <p:sldId id="271" r:id="rId12"/>
    <p:sldId id="268" r:id="rId13"/>
  </p:sldIdLst>
  <p:sldSz cx="6858000" cy="9144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0000"/>
    <a:srgbClr val="AC4873"/>
    <a:srgbClr val="C15811"/>
    <a:srgbClr val="1F2837"/>
    <a:srgbClr val="EA1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6" d="100"/>
          <a:sy n="96" d="100"/>
        </p:scale>
        <p:origin x="-1790" y="1589"/>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8C51E-4F46-4BA6-B922-846CABA684C8}"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ru-RU"/>
        </a:p>
      </dgm:t>
    </dgm:pt>
    <dgm:pt modelId="{339F8C07-3AAB-44A9-8CE7-76D941235EF8}">
      <dgm:prSet phldrT="[Текст]"/>
      <dgm:spPr>
        <a:solidFill>
          <a:srgbClr val="C15811"/>
        </a:solidFill>
      </dgm:spPr>
      <dgm:t>
        <a:bodyPr/>
        <a:lstStyle/>
        <a:p>
          <a:r>
            <a:rPr lang="uk-UA" b="1" dirty="0" smtClean="0"/>
            <a:t>Діяльність театру у 2019 році </a:t>
          </a:r>
        </a:p>
        <a:p>
          <a:r>
            <a:rPr lang="uk-UA" b="1" dirty="0" smtClean="0"/>
            <a:t>1</a:t>
          </a:r>
          <a:endParaRPr lang="ru-RU" b="1" dirty="0"/>
        </a:p>
      </dgm:t>
    </dgm:pt>
    <dgm:pt modelId="{69A86130-4C83-423A-A02A-386A8B9D330A}" type="parTrans" cxnId="{21E039DD-688C-4DA6-90C0-1C6D00A639A3}">
      <dgm:prSet/>
      <dgm:spPr/>
      <dgm:t>
        <a:bodyPr/>
        <a:lstStyle/>
        <a:p>
          <a:endParaRPr lang="ru-RU"/>
        </a:p>
      </dgm:t>
    </dgm:pt>
    <dgm:pt modelId="{8B47B629-9F16-4ECE-8279-DC2B0C4F0435}" type="sibTrans" cxnId="{21E039DD-688C-4DA6-90C0-1C6D00A639A3}">
      <dgm:prSet/>
      <dgm:spPr>
        <a:noFill/>
      </dgm:spPr>
      <dgm:t>
        <a:bodyPr/>
        <a:lstStyle/>
        <a:p>
          <a:endParaRPr lang="ru-RU"/>
        </a:p>
      </dgm:t>
    </dgm:pt>
    <dgm:pt modelId="{DB66DB67-02F3-4FC6-A261-9CA5C172E2B8}">
      <dgm:prSet phldrT="[Текст]"/>
      <dgm:spPr/>
      <dgm:t>
        <a:bodyPr/>
        <a:lstStyle/>
        <a:p>
          <a:r>
            <a:rPr lang="uk-UA" b="1" dirty="0" smtClean="0"/>
            <a:t>Міжнародна співпраця</a:t>
          </a:r>
        </a:p>
        <a:p>
          <a:r>
            <a:rPr lang="uk-UA" b="1" dirty="0" smtClean="0"/>
            <a:t>6</a:t>
          </a:r>
          <a:endParaRPr lang="ru-RU" b="1" dirty="0"/>
        </a:p>
      </dgm:t>
    </dgm:pt>
    <dgm:pt modelId="{224CB3F9-213A-41E7-A4D7-6051BD742FBA}" type="parTrans" cxnId="{CE0EC2A2-38F2-445B-AAA7-17E475134B86}">
      <dgm:prSet/>
      <dgm:spPr/>
      <dgm:t>
        <a:bodyPr/>
        <a:lstStyle/>
        <a:p>
          <a:endParaRPr lang="ru-RU"/>
        </a:p>
      </dgm:t>
    </dgm:pt>
    <dgm:pt modelId="{C63D1551-0CBA-4EC2-8E1F-34774EA54D65}" type="sibTrans" cxnId="{CE0EC2A2-38F2-445B-AAA7-17E475134B86}">
      <dgm:prSet/>
      <dgm:spPr>
        <a:noFill/>
      </dgm:spPr>
      <dgm:t>
        <a:bodyPr/>
        <a:lstStyle/>
        <a:p>
          <a:endParaRPr lang="ru-RU"/>
        </a:p>
      </dgm:t>
    </dgm:pt>
    <dgm:pt modelId="{61E1D93F-8442-443C-BF1E-7DC4179483D6}">
      <dgm:prSet phldrT="[Текст]"/>
      <dgm:spPr>
        <a:solidFill>
          <a:srgbClr val="00B0F0"/>
        </a:solidFill>
      </dgm:spPr>
      <dgm:t>
        <a:bodyPr/>
        <a:lstStyle/>
        <a:p>
          <a:r>
            <a:rPr lang="uk-UA" b="1" dirty="0" smtClean="0"/>
            <a:t>Гастрольна діяльність, мистецькі проекти</a:t>
          </a:r>
        </a:p>
        <a:p>
          <a:r>
            <a:rPr lang="uk-UA" b="1" dirty="0" smtClean="0"/>
            <a:t>7</a:t>
          </a:r>
          <a:endParaRPr lang="ru-RU" b="1" dirty="0"/>
        </a:p>
      </dgm:t>
    </dgm:pt>
    <dgm:pt modelId="{C8EEC579-6021-4F64-B0AE-2D19B3537B5A}" type="parTrans" cxnId="{7D85ABD2-BF32-4DA6-B2D3-8A51A67DC739}">
      <dgm:prSet/>
      <dgm:spPr/>
      <dgm:t>
        <a:bodyPr/>
        <a:lstStyle/>
        <a:p>
          <a:endParaRPr lang="ru-RU"/>
        </a:p>
      </dgm:t>
    </dgm:pt>
    <dgm:pt modelId="{AC83C179-AA8B-403A-9E85-950F8A414454}" type="sibTrans" cxnId="{7D85ABD2-BF32-4DA6-B2D3-8A51A67DC739}">
      <dgm:prSet/>
      <dgm:spPr>
        <a:noFill/>
      </dgm:spPr>
      <dgm:t>
        <a:bodyPr/>
        <a:lstStyle/>
        <a:p>
          <a:endParaRPr lang="ru-RU"/>
        </a:p>
      </dgm:t>
    </dgm:pt>
    <dgm:pt modelId="{814D0D3F-6531-4EBB-9774-668844CD8A2A}">
      <dgm:prSet phldrT="[Текст]"/>
      <dgm:spPr/>
      <dgm:t>
        <a:bodyPr/>
        <a:lstStyle/>
        <a:p>
          <a:r>
            <a:rPr lang="uk-UA" b="1" dirty="0" smtClean="0"/>
            <a:t>Благодійна діяльність</a:t>
          </a:r>
        </a:p>
        <a:p>
          <a:r>
            <a:rPr lang="uk-UA" b="1" dirty="0" smtClean="0"/>
            <a:t>4</a:t>
          </a:r>
          <a:endParaRPr lang="ru-RU" b="1" dirty="0"/>
        </a:p>
      </dgm:t>
    </dgm:pt>
    <dgm:pt modelId="{289F30BF-7F86-461E-BA04-A49198918E2A}" type="parTrans" cxnId="{7E567BFE-7060-4945-A61F-BED05F87D798}">
      <dgm:prSet/>
      <dgm:spPr/>
      <dgm:t>
        <a:bodyPr/>
        <a:lstStyle/>
        <a:p>
          <a:endParaRPr lang="ru-RU"/>
        </a:p>
      </dgm:t>
    </dgm:pt>
    <dgm:pt modelId="{059D5C59-DDC0-4D88-9875-16A93F50BEAC}" type="sibTrans" cxnId="{7E567BFE-7060-4945-A61F-BED05F87D798}">
      <dgm:prSet/>
      <dgm:spPr>
        <a:noFill/>
      </dgm:spPr>
      <dgm:t>
        <a:bodyPr/>
        <a:lstStyle/>
        <a:p>
          <a:endParaRPr lang="ru-RU"/>
        </a:p>
      </dgm:t>
    </dgm:pt>
    <dgm:pt modelId="{2047553D-85EE-4911-8FF9-5ABA5AA078D6}">
      <dgm:prSet phldrT="[Текст]"/>
      <dgm:spPr/>
      <dgm:t>
        <a:bodyPr/>
        <a:lstStyle/>
        <a:p>
          <a:r>
            <a:rPr lang="uk-UA" b="1" dirty="0" smtClean="0"/>
            <a:t>Репертуар театру </a:t>
          </a:r>
        </a:p>
        <a:p>
          <a:r>
            <a:rPr lang="uk-UA" b="1" dirty="0" smtClean="0"/>
            <a:t> 2</a:t>
          </a:r>
          <a:endParaRPr lang="ru-RU" b="1" dirty="0"/>
        </a:p>
      </dgm:t>
    </dgm:pt>
    <dgm:pt modelId="{F6C2E1F0-90F4-4ADA-931F-8E1F3B15CFA4}" type="parTrans" cxnId="{56BA8933-D6BA-4F69-ABE9-7CAC6CA2C29E}">
      <dgm:prSet/>
      <dgm:spPr/>
      <dgm:t>
        <a:bodyPr/>
        <a:lstStyle/>
        <a:p>
          <a:endParaRPr lang="ru-RU"/>
        </a:p>
      </dgm:t>
    </dgm:pt>
    <dgm:pt modelId="{4968360B-DE48-4782-9095-85AD89BCCB2D}" type="sibTrans" cxnId="{56BA8933-D6BA-4F69-ABE9-7CAC6CA2C29E}">
      <dgm:prSet/>
      <dgm:spPr>
        <a:noFill/>
      </dgm:spPr>
      <dgm:t>
        <a:bodyPr/>
        <a:lstStyle/>
        <a:p>
          <a:endParaRPr lang="ru-RU"/>
        </a:p>
      </dgm:t>
    </dgm:pt>
    <dgm:pt modelId="{07739918-DFEC-493E-B597-9611899F3C71}">
      <dgm:prSet phldrT="[Текст]"/>
      <dgm:spPr>
        <a:solidFill>
          <a:srgbClr val="FFC000"/>
        </a:solidFill>
      </dgm:spPr>
      <dgm:t>
        <a:bodyPr/>
        <a:lstStyle/>
        <a:p>
          <a:r>
            <a:rPr lang="uk-UA" b="1" dirty="0" smtClean="0"/>
            <a:t>Творчий склад колективу  </a:t>
          </a:r>
        </a:p>
        <a:p>
          <a:r>
            <a:rPr lang="uk-UA" b="1" dirty="0" smtClean="0"/>
            <a:t>3</a:t>
          </a:r>
          <a:endParaRPr lang="ru-RU" b="1" dirty="0"/>
        </a:p>
      </dgm:t>
    </dgm:pt>
    <dgm:pt modelId="{AC880644-8277-4AAE-8995-0E884F6DA2EC}" type="parTrans" cxnId="{5F96702C-9B67-4427-B524-52F08D40BC20}">
      <dgm:prSet/>
      <dgm:spPr/>
      <dgm:t>
        <a:bodyPr/>
        <a:lstStyle/>
        <a:p>
          <a:endParaRPr lang="ru-RU"/>
        </a:p>
      </dgm:t>
    </dgm:pt>
    <dgm:pt modelId="{20BD740A-2F35-40C1-AAB0-8C18DA0C8EC6}" type="sibTrans" cxnId="{5F96702C-9B67-4427-B524-52F08D40BC20}">
      <dgm:prSet/>
      <dgm:spPr>
        <a:noFill/>
      </dgm:spPr>
      <dgm:t>
        <a:bodyPr/>
        <a:lstStyle/>
        <a:p>
          <a:endParaRPr lang="ru-RU"/>
        </a:p>
      </dgm:t>
    </dgm:pt>
    <dgm:pt modelId="{1A7DC88E-BF7B-4537-A227-2855757F7A85}">
      <dgm:prSet phldrT="[Текст]"/>
      <dgm:spPr>
        <a:solidFill>
          <a:srgbClr val="AC4873"/>
        </a:solidFill>
      </dgm:spPr>
      <dgm:t>
        <a:bodyPr/>
        <a:lstStyle/>
        <a:p>
          <a:r>
            <a:rPr lang="uk-UA" b="1" dirty="0" smtClean="0"/>
            <a:t>«Картка киянина»</a:t>
          </a:r>
        </a:p>
        <a:p>
          <a:r>
            <a:rPr lang="uk-UA" b="1" dirty="0" smtClean="0"/>
            <a:t>5</a:t>
          </a:r>
          <a:endParaRPr lang="ru-RU" b="1" dirty="0"/>
        </a:p>
      </dgm:t>
    </dgm:pt>
    <dgm:pt modelId="{5C5149C2-AE40-4917-B8A3-11661F3A9A2C}" type="parTrans" cxnId="{9D141253-2421-461B-A281-E04ABBB392D5}">
      <dgm:prSet/>
      <dgm:spPr/>
      <dgm:t>
        <a:bodyPr/>
        <a:lstStyle/>
        <a:p>
          <a:endParaRPr lang="ru-RU"/>
        </a:p>
      </dgm:t>
    </dgm:pt>
    <dgm:pt modelId="{4B5200B3-BE15-40D2-8A22-8671AA22E6B1}" type="sibTrans" cxnId="{9D141253-2421-461B-A281-E04ABBB392D5}">
      <dgm:prSet/>
      <dgm:spPr>
        <a:noFill/>
      </dgm:spPr>
      <dgm:t>
        <a:bodyPr/>
        <a:lstStyle/>
        <a:p>
          <a:endParaRPr lang="ru-RU"/>
        </a:p>
      </dgm:t>
    </dgm:pt>
    <dgm:pt modelId="{453AA473-9CA6-4B32-934C-8BB01361EE81}">
      <dgm:prSet phldrT="[Текст]"/>
      <dgm:spPr/>
      <dgm:t>
        <a:bodyPr/>
        <a:lstStyle/>
        <a:p>
          <a:r>
            <a:rPr lang="uk-UA" b="1" dirty="0" smtClean="0"/>
            <a:t>Матеріально-технічна база театру</a:t>
          </a:r>
        </a:p>
        <a:p>
          <a:r>
            <a:rPr lang="uk-UA" b="1" dirty="0" smtClean="0"/>
            <a:t>8</a:t>
          </a:r>
          <a:endParaRPr lang="ru-RU" b="1" dirty="0"/>
        </a:p>
      </dgm:t>
    </dgm:pt>
    <dgm:pt modelId="{6D76D5EC-9219-4A31-B18C-02073167BE02}" type="parTrans" cxnId="{E7247A4B-7776-4C57-9A08-968BB446E6E8}">
      <dgm:prSet/>
      <dgm:spPr/>
      <dgm:t>
        <a:bodyPr/>
        <a:lstStyle/>
        <a:p>
          <a:endParaRPr lang="ru-RU"/>
        </a:p>
      </dgm:t>
    </dgm:pt>
    <dgm:pt modelId="{C39C4B75-A50D-4C74-9FFE-F263F1615490}" type="sibTrans" cxnId="{E7247A4B-7776-4C57-9A08-968BB446E6E8}">
      <dgm:prSet/>
      <dgm:spPr>
        <a:noFill/>
      </dgm:spPr>
      <dgm:t>
        <a:bodyPr/>
        <a:lstStyle/>
        <a:p>
          <a:endParaRPr lang="ru-RU"/>
        </a:p>
      </dgm:t>
    </dgm:pt>
    <dgm:pt modelId="{2E295B66-11E6-43B6-9AC4-4262E14520E9}">
      <dgm:prSet phldrT="[Текст]"/>
      <dgm:spPr>
        <a:solidFill>
          <a:srgbClr val="AC4873"/>
        </a:solidFill>
      </dgm:spPr>
      <dgm:t>
        <a:bodyPr/>
        <a:lstStyle/>
        <a:p>
          <a:r>
            <a:rPr lang="uk-UA" b="1" dirty="0" smtClean="0"/>
            <a:t>Плани та перспективи на                 2020 рік</a:t>
          </a:r>
        </a:p>
        <a:p>
          <a:r>
            <a:rPr lang="uk-UA" b="1" dirty="0" smtClean="0"/>
            <a:t>9</a:t>
          </a:r>
          <a:endParaRPr lang="ru-RU" b="1" dirty="0"/>
        </a:p>
      </dgm:t>
    </dgm:pt>
    <dgm:pt modelId="{52893681-D698-4F65-9A8D-A347BF0F75A9}" type="parTrans" cxnId="{EEBB0ADF-399A-4C7F-ADBB-40811DCF3DAD}">
      <dgm:prSet/>
      <dgm:spPr/>
      <dgm:t>
        <a:bodyPr/>
        <a:lstStyle/>
        <a:p>
          <a:endParaRPr lang="ru-RU"/>
        </a:p>
      </dgm:t>
    </dgm:pt>
    <dgm:pt modelId="{247B0C90-FE63-4BF0-8887-F5218ABCBF36}" type="sibTrans" cxnId="{EEBB0ADF-399A-4C7F-ADBB-40811DCF3DAD}">
      <dgm:prSet/>
      <dgm:spPr>
        <a:noFill/>
      </dgm:spPr>
      <dgm:t>
        <a:bodyPr/>
        <a:lstStyle/>
        <a:p>
          <a:endParaRPr lang="ru-RU"/>
        </a:p>
      </dgm:t>
    </dgm:pt>
    <dgm:pt modelId="{A58E4DD7-70B7-4103-ABA4-A8EC36E7EDE0}">
      <dgm:prSet phldrT="[Текст]"/>
      <dgm:spPr>
        <a:solidFill>
          <a:srgbClr val="92D050"/>
        </a:solidFill>
      </dgm:spPr>
      <dgm:t>
        <a:bodyPr/>
        <a:lstStyle/>
        <a:p>
          <a:r>
            <a:rPr lang="uk-UA" b="1" dirty="0" smtClean="0"/>
            <a:t>Показники фінансово-господарської діяльності</a:t>
          </a:r>
        </a:p>
        <a:p>
          <a:r>
            <a:rPr lang="uk-UA" b="1" dirty="0" smtClean="0"/>
            <a:t>10</a:t>
          </a:r>
          <a:endParaRPr lang="ru-RU" b="1" dirty="0"/>
        </a:p>
      </dgm:t>
    </dgm:pt>
    <dgm:pt modelId="{B56D6C6C-DC3B-4293-9405-500965BD4B01}" type="parTrans" cxnId="{7D526321-A094-40EA-862D-DFA04B280024}">
      <dgm:prSet/>
      <dgm:spPr/>
      <dgm:t>
        <a:bodyPr/>
        <a:lstStyle/>
        <a:p>
          <a:endParaRPr lang="ru-RU"/>
        </a:p>
      </dgm:t>
    </dgm:pt>
    <dgm:pt modelId="{2F1D00C0-EDC2-4F19-AC21-9EC7DAE3F485}" type="sibTrans" cxnId="{7D526321-A094-40EA-862D-DFA04B280024}">
      <dgm:prSet/>
      <dgm:spPr/>
      <dgm:t>
        <a:bodyPr/>
        <a:lstStyle/>
        <a:p>
          <a:endParaRPr lang="ru-RU"/>
        </a:p>
      </dgm:t>
    </dgm:pt>
    <dgm:pt modelId="{E6F1C2A1-F526-406A-8036-79E4DA45A875}" type="pres">
      <dgm:prSet presAssocID="{E6B8C51E-4F46-4BA6-B922-846CABA684C8}" presName="Name0" presStyleCnt="0">
        <dgm:presLayoutVars>
          <dgm:dir/>
          <dgm:resizeHandles/>
        </dgm:presLayoutVars>
      </dgm:prSet>
      <dgm:spPr/>
      <dgm:t>
        <a:bodyPr/>
        <a:lstStyle/>
        <a:p>
          <a:endParaRPr lang="ru-RU"/>
        </a:p>
      </dgm:t>
    </dgm:pt>
    <dgm:pt modelId="{EBF8F45E-D8EB-42C0-9F4E-AEC72606F4B1}" type="pres">
      <dgm:prSet presAssocID="{339F8C07-3AAB-44A9-8CE7-76D941235EF8}" presName="compNode" presStyleCnt="0"/>
      <dgm:spPr/>
      <dgm:t>
        <a:bodyPr/>
        <a:lstStyle/>
        <a:p>
          <a:endParaRPr lang="ru-RU"/>
        </a:p>
      </dgm:t>
    </dgm:pt>
    <dgm:pt modelId="{74F11140-7670-46D8-87B5-11C90092801F}" type="pres">
      <dgm:prSet presAssocID="{339F8C07-3AAB-44A9-8CE7-76D941235EF8}" presName="dummyConnPt" presStyleCnt="0"/>
      <dgm:spPr/>
      <dgm:t>
        <a:bodyPr/>
        <a:lstStyle/>
        <a:p>
          <a:endParaRPr lang="ru-RU"/>
        </a:p>
      </dgm:t>
    </dgm:pt>
    <dgm:pt modelId="{AA9A73B3-DD13-47DA-8F42-E4372048B8A8}" type="pres">
      <dgm:prSet presAssocID="{339F8C07-3AAB-44A9-8CE7-76D941235EF8}" presName="node" presStyleLbl="node1" presStyleIdx="0" presStyleCnt="10" custLinFactY="-47730" custLinFactNeighborX="24616" custLinFactNeighborY="-100000">
        <dgm:presLayoutVars>
          <dgm:bulletEnabled val="1"/>
        </dgm:presLayoutVars>
      </dgm:prSet>
      <dgm:spPr/>
      <dgm:t>
        <a:bodyPr/>
        <a:lstStyle/>
        <a:p>
          <a:endParaRPr lang="ru-RU"/>
        </a:p>
      </dgm:t>
    </dgm:pt>
    <dgm:pt modelId="{874B87FA-AF06-4B3A-87CD-894F01DB2641}" type="pres">
      <dgm:prSet presAssocID="{8B47B629-9F16-4ECE-8279-DC2B0C4F0435}" presName="sibTrans" presStyleLbl="bgSibTrans2D1" presStyleIdx="0" presStyleCnt="9" custAng="16200000" custLinFactX="100000" custLinFactY="1500000" custLinFactNeighborX="158249" custLinFactNeighborY="1516335"/>
      <dgm:spPr/>
      <dgm:t>
        <a:bodyPr/>
        <a:lstStyle/>
        <a:p>
          <a:endParaRPr lang="ru-RU"/>
        </a:p>
      </dgm:t>
    </dgm:pt>
    <dgm:pt modelId="{986B14B6-B86E-4583-9B81-3F1895D4F7F3}" type="pres">
      <dgm:prSet presAssocID="{DB66DB67-02F3-4FC6-A261-9CA5C172E2B8}" presName="compNode" presStyleCnt="0"/>
      <dgm:spPr/>
      <dgm:t>
        <a:bodyPr/>
        <a:lstStyle/>
        <a:p>
          <a:endParaRPr lang="ru-RU"/>
        </a:p>
      </dgm:t>
    </dgm:pt>
    <dgm:pt modelId="{8C6251A7-D5F3-477F-B8D7-E7816BEEA38D}" type="pres">
      <dgm:prSet presAssocID="{DB66DB67-02F3-4FC6-A261-9CA5C172E2B8}" presName="dummyConnPt" presStyleCnt="0"/>
      <dgm:spPr/>
      <dgm:t>
        <a:bodyPr/>
        <a:lstStyle/>
        <a:p>
          <a:endParaRPr lang="ru-RU"/>
        </a:p>
      </dgm:t>
    </dgm:pt>
    <dgm:pt modelId="{5969FE8B-522D-4167-B70C-807AE4865EA1}" type="pres">
      <dgm:prSet presAssocID="{DB66DB67-02F3-4FC6-A261-9CA5C172E2B8}" presName="node" presStyleLbl="node1" presStyleIdx="1" presStyleCnt="10" custLinFactNeighborX="14541" custLinFactNeighborY="31568">
        <dgm:presLayoutVars>
          <dgm:bulletEnabled val="1"/>
        </dgm:presLayoutVars>
      </dgm:prSet>
      <dgm:spPr/>
      <dgm:t>
        <a:bodyPr/>
        <a:lstStyle/>
        <a:p>
          <a:endParaRPr lang="ru-RU"/>
        </a:p>
      </dgm:t>
    </dgm:pt>
    <dgm:pt modelId="{30507725-1F92-4223-8459-D2653D013506}" type="pres">
      <dgm:prSet presAssocID="{C63D1551-0CBA-4EC2-8E1F-34774EA54D65}" presName="sibTrans" presStyleLbl="bgSibTrans2D1" presStyleIdx="1" presStyleCnt="9" custLinFactY="-1100000" custLinFactNeighborX="-6760" custLinFactNeighborY="-1147718"/>
      <dgm:spPr/>
      <dgm:t>
        <a:bodyPr/>
        <a:lstStyle/>
        <a:p>
          <a:endParaRPr lang="ru-RU"/>
        </a:p>
      </dgm:t>
    </dgm:pt>
    <dgm:pt modelId="{0F0DBBB7-8124-4FCC-AB8F-49AD51DFE3A0}" type="pres">
      <dgm:prSet presAssocID="{61E1D93F-8442-443C-BF1E-7DC4179483D6}" presName="compNode" presStyleCnt="0"/>
      <dgm:spPr/>
      <dgm:t>
        <a:bodyPr/>
        <a:lstStyle/>
        <a:p>
          <a:endParaRPr lang="ru-RU"/>
        </a:p>
      </dgm:t>
    </dgm:pt>
    <dgm:pt modelId="{97E4F7D0-0A0C-48B2-8604-0FCB6E3E3D41}" type="pres">
      <dgm:prSet presAssocID="{61E1D93F-8442-443C-BF1E-7DC4179483D6}" presName="dummyConnPt" presStyleCnt="0"/>
      <dgm:spPr/>
      <dgm:t>
        <a:bodyPr/>
        <a:lstStyle/>
        <a:p>
          <a:endParaRPr lang="ru-RU"/>
        </a:p>
      </dgm:t>
    </dgm:pt>
    <dgm:pt modelId="{9C421ADB-DFE7-4694-BD84-CAC189858C04}" type="pres">
      <dgm:prSet presAssocID="{61E1D93F-8442-443C-BF1E-7DC4179483D6}" presName="node" presStyleLbl="node1" presStyleIdx="2" presStyleCnt="10" custLinFactX="34764" custLinFactNeighborX="100000" custLinFactNeighborY="-89696">
        <dgm:presLayoutVars>
          <dgm:bulletEnabled val="1"/>
        </dgm:presLayoutVars>
      </dgm:prSet>
      <dgm:spPr/>
      <dgm:t>
        <a:bodyPr/>
        <a:lstStyle/>
        <a:p>
          <a:endParaRPr lang="ru-RU"/>
        </a:p>
      </dgm:t>
    </dgm:pt>
    <dgm:pt modelId="{CA46C19E-79F1-4B37-ACA5-951D8030AE5B}" type="pres">
      <dgm:prSet presAssocID="{AC83C179-AA8B-403A-9E85-950F8A414454}" presName="sibTrans" presStyleLbl="bgSibTrans2D1" presStyleIdx="2" presStyleCnt="9" custLinFactX="-73626" custLinFactY="700000" custLinFactNeighborX="-100000" custLinFactNeighborY="733889"/>
      <dgm:spPr/>
      <dgm:t>
        <a:bodyPr/>
        <a:lstStyle/>
        <a:p>
          <a:endParaRPr lang="ru-RU"/>
        </a:p>
      </dgm:t>
    </dgm:pt>
    <dgm:pt modelId="{269B78F0-28C6-45CE-B1E7-1A3E279C49B4}" type="pres">
      <dgm:prSet presAssocID="{814D0D3F-6531-4EBB-9774-668844CD8A2A}" presName="compNode" presStyleCnt="0"/>
      <dgm:spPr/>
      <dgm:t>
        <a:bodyPr/>
        <a:lstStyle/>
        <a:p>
          <a:endParaRPr lang="ru-RU"/>
        </a:p>
      </dgm:t>
    </dgm:pt>
    <dgm:pt modelId="{692E5040-83FF-4922-87AC-5A9A879D45FD}" type="pres">
      <dgm:prSet presAssocID="{814D0D3F-6531-4EBB-9774-668844CD8A2A}" presName="dummyConnPt" presStyleCnt="0"/>
      <dgm:spPr/>
      <dgm:t>
        <a:bodyPr/>
        <a:lstStyle/>
        <a:p>
          <a:endParaRPr lang="ru-RU"/>
        </a:p>
      </dgm:t>
    </dgm:pt>
    <dgm:pt modelId="{17D06038-3F5E-474C-9B2A-85FB04A3C003}" type="pres">
      <dgm:prSet presAssocID="{814D0D3F-6531-4EBB-9774-668844CD8A2A}" presName="node" presStyleLbl="node1" presStyleIdx="3" presStyleCnt="10" custLinFactY="-169640" custLinFactNeighborX="82250" custLinFactNeighborY="-200000">
        <dgm:presLayoutVars>
          <dgm:bulletEnabled val="1"/>
        </dgm:presLayoutVars>
      </dgm:prSet>
      <dgm:spPr/>
      <dgm:t>
        <a:bodyPr/>
        <a:lstStyle/>
        <a:p>
          <a:endParaRPr lang="ru-RU"/>
        </a:p>
      </dgm:t>
    </dgm:pt>
    <dgm:pt modelId="{987F459B-9726-4189-889E-7A7F0351EBFC}" type="pres">
      <dgm:prSet presAssocID="{059D5C59-DDC0-4D88-9875-16A93F50BEAC}" presName="sibTrans" presStyleLbl="bgSibTrans2D1" presStyleIdx="3" presStyleCnt="9" custLinFactX="-30460" custLinFactY="1400000" custLinFactNeighborX="-100000" custLinFactNeighborY="1441942"/>
      <dgm:spPr/>
      <dgm:t>
        <a:bodyPr/>
        <a:lstStyle/>
        <a:p>
          <a:endParaRPr lang="ru-RU"/>
        </a:p>
      </dgm:t>
    </dgm:pt>
    <dgm:pt modelId="{8ECEEF08-0263-4380-A377-71B95981256A}" type="pres">
      <dgm:prSet presAssocID="{2047553D-85EE-4911-8FF9-5ABA5AA078D6}" presName="compNode" presStyleCnt="0"/>
      <dgm:spPr/>
      <dgm:t>
        <a:bodyPr/>
        <a:lstStyle/>
        <a:p>
          <a:endParaRPr lang="ru-RU"/>
        </a:p>
      </dgm:t>
    </dgm:pt>
    <dgm:pt modelId="{D855B168-BC54-42D2-8327-DB7BE5327490}" type="pres">
      <dgm:prSet presAssocID="{2047553D-85EE-4911-8FF9-5ABA5AA078D6}" presName="dummyConnPt" presStyleCnt="0"/>
      <dgm:spPr/>
      <dgm:t>
        <a:bodyPr/>
        <a:lstStyle/>
        <a:p>
          <a:endParaRPr lang="ru-RU"/>
        </a:p>
      </dgm:t>
    </dgm:pt>
    <dgm:pt modelId="{E18C1674-76C4-4EEA-8530-ABED7453C849}" type="pres">
      <dgm:prSet presAssocID="{2047553D-85EE-4911-8FF9-5ABA5AA078D6}" presName="node" presStyleLbl="node1" presStyleIdx="4" presStyleCnt="10" custLinFactY="-220648" custLinFactNeighborX="15821" custLinFactNeighborY="-300000">
        <dgm:presLayoutVars>
          <dgm:bulletEnabled val="1"/>
        </dgm:presLayoutVars>
      </dgm:prSet>
      <dgm:spPr/>
      <dgm:t>
        <a:bodyPr/>
        <a:lstStyle/>
        <a:p>
          <a:endParaRPr lang="ru-RU"/>
        </a:p>
      </dgm:t>
    </dgm:pt>
    <dgm:pt modelId="{2BFB270D-2E7F-4E0C-9A52-B68E8C0878DA}" type="pres">
      <dgm:prSet presAssocID="{4968360B-DE48-4782-9095-85AD89BCCB2D}" presName="sibTrans" presStyleLbl="bgSibTrans2D1" presStyleIdx="4" presStyleCnt="9" custAng="21377070" custLinFactY="-287766" custLinFactNeighborX="44419" custLinFactNeighborY="-300000"/>
      <dgm:spPr/>
      <dgm:t>
        <a:bodyPr/>
        <a:lstStyle/>
        <a:p>
          <a:endParaRPr lang="ru-RU"/>
        </a:p>
      </dgm:t>
    </dgm:pt>
    <dgm:pt modelId="{F525BFE7-4054-4175-823A-3A52E09AE099}" type="pres">
      <dgm:prSet presAssocID="{07739918-DFEC-493E-B597-9611899F3C71}" presName="compNode" presStyleCnt="0"/>
      <dgm:spPr/>
      <dgm:t>
        <a:bodyPr/>
        <a:lstStyle/>
        <a:p>
          <a:endParaRPr lang="ru-RU"/>
        </a:p>
      </dgm:t>
    </dgm:pt>
    <dgm:pt modelId="{66F48086-4779-4F95-B235-4684414525B0}" type="pres">
      <dgm:prSet presAssocID="{07739918-DFEC-493E-B597-9611899F3C71}" presName="dummyConnPt" presStyleCnt="0"/>
      <dgm:spPr/>
      <dgm:t>
        <a:bodyPr/>
        <a:lstStyle/>
        <a:p>
          <a:endParaRPr lang="ru-RU"/>
        </a:p>
      </dgm:t>
    </dgm:pt>
    <dgm:pt modelId="{1055B89D-57B9-4210-A5F8-148400D7CB66}" type="pres">
      <dgm:prSet presAssocID="{07739918-DFEC-493E-B597-9611899F3C71}" presName="node" presStyleLbl="node1" presStyleIdx="5" presStyleCnt="10" custLinFactX="31550" custLinFactY="-193464" custLinFactNeighborX="100000" custLinFactNeighborY="-200000">
        <dgm:presLayoutVars>
          <dgm:bulletEnabled val="1"/>
        </dgm:presLayoutVars>
      </dgm:prSet>
      <dgm:spPr/>
      <dgm:t>
        <a:bodyPr/>
        <a:lstStyle/>
        <a:p>
          <a:endParaRPr lang="ru-RU"/>
        </a:p>
      </dgm:t>
    </dgm:pt>
    <dgm:pt modelId="{668E0227-3E06-4A29-B16B-345743BEA157}" type="pres">
      <dgm:prSet presAssocID="{20BD740A-2F35-40C1-AAB0-8C18DA0C8EC6}" presName="sibTrans" presStyleLbl="bgSibTrans2D1" presStyleIdx="5" presStyleCnt="9" custLinFactY="1231913" custLinFactNeighborX="57316" custLinFactNeighborY="1300000"/>
      <dgm:spPr/>
      <dgm:t>
        <a:bodyPr/>
        <a:lstStyle/>
        <a:p>
          <a:endParaRPr lang="ru-RU"/>
        </a:p>
      </dgm:t>
    </dgm:pt>
    <dgm:pt modelId="{1A1AAF70-EB1F-4792-81B9-11A5E1049887}" type="pres">
      <dgm:prSet presAssocID="{1A7DC88E-BF7B-4537-A227-2855757F7A85}" presName="compNode" presStyleCnt="0"/>
      <dgm:spPr/>
      <dgm:t>
        <a:bodyPr/>
        <a:lstStyle/>
        <a:p>
          <a:endParaRPr lang="ru-RU"/>
        </a:p>
      </dgm:t>
    </dgm:pt>
    <dgm:pt modelId="{60AF7B2A-B637-4649-B5C0-A378AF3BCB5C}" type="pres">
      <dgm:prSet presAssocID="{1A7DC88E-BF7B-4537-A227-2855757F7A85}" presName="dummyConnPt" presStyleCnt="0"/>
      <dgm:spPr/>
      <dgm:t>
        <a:bodyPr/>
        <a:lstStyle/>
        <a:p>
          <a:endParaRPr lang="ru-RU"/>
        </a:p>
      </dgm:t>
    </dgm:pt>
    <dgm:pt modelId="{2955D461-B850-4724-953E-06A8EBCFF866}" type="pres">
      <dgm:prSet presAssocID="{1A7DC88E-BF7B-4537-A227-2855757F7A85}" presName="node" presStyleLbl="node1" presStyleIdx="6" presStyleCnt="10" custLinFactY="-16002" custLinFactNeighborX="76055" custLinFactNeighborY="-100000">
        <dgm:presLayoutVars>
          <dgm:bulletEnabled val="1"/>
        </dgm:presLayoutVars>
      </dgm:prSet>
      <dgm:spPr/>
      <dgm:t>
        <a:bodyPr/>
        <a:lstStyle/>
        <a:p>
          <a:endParaRPr lang="ru-RU"/>
        </a:p>
      </dgm:t>
    </dgm:pt>
    <dgm:pt modelId="{81E4F330-EA95-42CC-90C9-D1F90C625BE5}" type="pres">
      <dgm:prSet presAssocID="{4B5200B3-BE15-40D2-8A22-8671AA22E6B1}" presName="sibTrans" presStyleLbl="bgSibTrans2D1" presStyleIdx="6" presStyleCnt="9" custLinFactX="-134421" custLinFactY="800000" custLinFactNeighborX="-200000" custLinFactNeighborY="853494"/>
      <dgm:spPr/>
      <dgm:t>
        <a:bodyPr/>
        <a:lstStyle/>
        <a:p>
          <a:endParaRPr lang="ru-RU"/>
        </a:p>
      </dgm:t>
    </dgm:pt>
    <dgm:pt modelId="{F2D58EAB-F546-469F-8AB3-3B55FC170465}" type="pres">
      <dgm:prSet presAssocID="{453AA473-9CA6-4B32-934C-8BB01361EE81}" presName="compNode" presStyleCnt="0"/>
      <dgm:spPr/>
      <dgm:t>
        <a:bodyPr/>
        <a:lstStyle/>
        <a:p>
          <a:endParaRPr lang="ru-RU"/>
        </a:p>
      </dgm:t>
    </dgm:pt>
    <dgm:pt modelId="{EF7C2BDE-6D8B-4A11-9A07-095097E5C92A}" type="pres">
      <dgm:prSet presAssocID="{453AA473-9CA6-4B32-934C-8BB01361EE81}" presName="dummyConnPt" presStyleCnt="0"/>
      <dgm:spPr/>
      <dgm:t>
        <a:bodyPr/>
        <a:lstStyle/>
        <a:p>
          <a:endParaRPr lang="ru-RU"/>
        </a:p>
      </dgm:t>
    </dgm:pt>
    <dgm:pt modelId="{73AF588E-21E9-4222-BA0F-2F092970DE1C}" type="pres">
      <dgm:prSet presAssocID="{453AA473-9CA6-4B32-934C-8BB01361EE81}" presName="node" presStyleLbl="node1" presStyleIdx="7" presStyleCnt="10" custLinFactX="23654" custLinFactY="62513" custLinFactNeighborX="100000" custLinFactNeighborY="100000">
        <dgm:presLayoutVars>
          <dgm:bulletEnabled val="1"/>
        </dgm:presLayoutVars>
      </dgm:prSet>
      <dgm:spPr/>
      <dgm:t>
        <a:bodyPr/>
        <a:lstStyle/>
        <a:p>
          <a:endParaRPr lang="ru-RU"/>
        </a:p>
      </dgm:t>
    </dgm:pt>
    <dgm:pt modelId="{59324EEC-D0E9-44BB-BA11-FB234C08C230}" type="pres">
      <dgm:prSet presAssocID="{C39C4B75-A50D-4C74-9FFE-F263F1615490}" presName="sibTrans" presStyleLbl="bgSibTrans2D1" presStyleIdx="7" presStyleCnt="9" custAng="1123877" custLinFactY="600000" custLinFactNeighborX="-1112" custLinFactNeighborY="607825"/>
      <dgm:spPr/>
      <dgm:t>
        <a:bodyPr/>
        <a:lstStyle/>
        <a:p>
          <a:endParaRPr lang="ru-RU"/>
        </a:p>
      </dgm:t>
    </dgm:pt>
    <dgm:pt modelId="{77BCEB08-0749-40C4-BE0A-7017358661EA}" type="pres">
      <dgm:prSet presAssocID="{2E295B66-11E6-43B6-9AC4-4262E14520E9}" presName="compNode" presStyleCnt="0"/>
      <dgm:spPr/>
      <dgm:t>
        <a:bodyPr/>
        <a:lstStyle/>
        <a:p>
          <a:endParaRPr lang="ru-RU"/>
        </a:p>
      </dgm:t>
    </dgm:pt>
    <dgm:pt modelId="{4E4BF1F4-A2AA-48C5-9E57-6585C1CFF4E4}" type="pres">
      <dgm:prSet presAssocID="{2E295B66-11E6-43B6-9AC4-4262E14520E9}" presName="dummyConnPt" presStyleCnt="0"/>
      <dgm:spPr/>
      <dgm:t>
        <a:bodyPr/>
        <a:lstStyle/>
        <a:p>
          <a:endParaRPr lang="ru-RU"/>
        </a:p>
      </dgm:t>
    </dgm:pt>
    <dgm:pt modelId="{74ED3186-39DD-4823-8DB6-6B2B4A0749CE}" type="pres">
      <dgm:prSet presAssocID="{2E295B66-11E6-43B6-9AC4-4262E14520E9}" presName="node" presStyleLbl="node1" presStyleIdx="8" presStyleCnt="10" custScaleX="108609" custScaleY="103270" custLinFactX="-100000" custLinFactY="105868" custLinFactNeighborX="-102474" custLinFactNeighborY="200000">
        <dgm:presLayoutVars>
          <dgm:bulletEnabled val="1"/>
        </dgm:presLayoutVars>
      </dgm:prSet>
      <dgm:spPr/>
      <dgm:t>
        <a:bodyPr/>
        <a:lstStyle/>
        <a:p>
          <a:endParaRPr lang="ru-RU"/>
        </a:p>
      </dgm:t>
    </dgm:pt>
    <dgm:pt modelId="{F08178C7-17D7-4057-ADBA-B90DAFECE69E}" type="pres">
      <dgm:prSet presAssocID="{247B0C90-FE63-4BF0-8887-F5218ABCBF36}" presName="sibTrans" presStyleLbl="bgSibTrans2D1" presStyleIdx="8" presStyleCnt="9" custLinFactY="600000" custLinFactNeighborX="-24947" custLinFactNeighborY="600443"/>
      <dgm:spPr/>
      <dgm:t>
        <a:bodyPr/>
        <a:lstStyle/>
        <a:p>
          <a:endParaRPr lang="ru-RU"/>
        </a:p>
      </dgm:t>
    </dgm:pt>
    <dgm:pt modelId="{102756DB-1203-49C8-8509-98B7E58C1F34}" type="pres">
      <dgm:prSet presAssocID="{A58E4DD7-70B7-4103-ABA4-A8EC36E7EDE0}" presName="compNode" presStyleCnt="0"/>
      <dgm:spPr/>
      <dgm:t>
        <a:bodyPr/>
        <a:lstStyle/>
        <a:p>
          <a:endParaRPr lang="ru-RU"/>
        </a:p>
      </dgm:t>
    </dgm:pt>
    <dgm:pt modelId="{577EA3DE-7F69-442C-A6F9-5D41E80F2942}" type="pres">
      <dgm:prSet presAssocID="{A58E4DD7-70B7-4103-ABA4-A8EC36E7EDE0}" presName="dummyConnPt" presStyleCnt="0"/>
      <dgm:spPr/>
      <dgm:t>
        <a:bodyPr/>
        <a:lstStyle/>
        <a:p>
          <a:endParaRPr lang="ru-RU"/>
        </a:p>
      </dgm:t>
    </dgm:pt>
    <dgm:pt modelId="{1B751CE6-4648-4AC3-9FAE-3123BB19BB45}" type="pres">
      <dgm:prSet presAssocID="{A58E4DD7-70B7-4103-ABA4-A8EC36E7EDE0}" presName="node" presStyleLbl="node1" presStyleIdx="9" presStyleCnt="10" custLinFactY="79727" custLinFactNeighborX="-59102" custLinFactNeighborY="100000">
        <dgm:presLayoutVars>
          <dgm:bulletEnabled val="1"/>
        </dgm:presLayoutVars>
      </dgm:prSet>
      <dgm:spPr/>
      <dgm:t>
        <a:bodyPr/>
        <a:lstStyle/>
        <a:p>
          <a:endParaRPr lang="ru-RU"/>
        </a:p>
      </dgm:t>
    </dgm:pt>
  </dgm:ptLst>
  <dgm:cxnLst>
    <dgm:cxn modelId="{E9E7F228-B916-4CED-9B08-6C1CB85725F4}" type="presOf" srcId="{DB66DB67-02F3-4FC6-A261-9CA5C172E2B8}" destId="{5969FE8B-522D-4167-B70C-807AE4865EA1}" srcOrd="0" destOrd="0" presId="urn:microsoft.com/office/officeart/2005/8/layout/bProcess4"/>
    <dgm:cxn modelId="{A320FA7A-4C24-4683-9DC5-C11DCFBE0131}" type="presOf" srcId="{2E295B66-11E6-43B6-9AC4-4262E14520E9}" destId="{74ED3186-39DD-4823-8DB6-6B2B4A0749CE}" srcOrd="0" destOrd="0" presId="urn:microsoft.com/office/officeart/2005/8/layout/bProcess4"/>
    <dgm:cxn modelId="{7ED8F2F7-A050-4A38-8027-2964F2BDFB25}" type="presOf" srcId="{247B0C90-FE63-4BF0-8887-F5218ABCBF36}" destId="{F08178C7-17D7-4057-ADBA-B90DAFECE69E}" srcOrd="0" destOrd="0" presId="urn:microsoft.com/office/officeart/2005/8/layout/bProcess4"/>
    <dgm:cxn modelId="{78D11A9F-896F-4B1B-B3D9-A6601FD12FEA}" type="presOf" srcId="{059D5C59-DDC0-4D88-9875-16A93F50BEAC}" destId="{987F459B-9726-4189-889E-7A7F0351EBFC}" srcOrd="0" destOrd="0" presId="urn:microsoft.com/office/officeart/2005/8/layout/bProcess4"/>
    <dgm:cxn modelId="{65731E13-8B01-464B-8054-2866B2150DFD}" type="presOf" srcId="{1A7DC88E-BF7B-4537-A227-2855757F7A85}" destId="{2955D461-B850-4724-953E-06A8EBCFF866}" srcOrd="0" destOrd="0" presId="urn:microsoft.com/office/officeart/2005/8/layout/bProcess4"/>
    <dgm:cxn modelId="{F71E323B-C034-4B3A-BC7E-23CC7A4F79FF}" type="presOf" srcId="{A58E4DD7-70B7-4103-ABA4-A8EC36E7EDE0}" destId="{1B751CE6-4648-4AC3-9FAE-3123BB19BB45}" srcOrd="0" destOrd="0" presId="urn:microsoft.com/office/officeart/2005/8/layout/bProcess4"/>
    <dgm:cxn modelId="{5F96702C-9B67-4427-B524-52F08D40BC20}" srcId="{E6B8C51E-4F46-4BA6-B922-846CABA684C8}" destId="{07739918-DFEC-493E-B597-9611899F3C71}" srcOrd="5" destOrd="0" parTransId="{AC880644-8277-4AAE-8995-0E884F6DA2EC}" sibTransId="{20BD740A-2F35-40C1-AAB0-8C18DA0C8EC6}"/>
    <dgm:cxn modelId="{CE0EC2A2-38F2-445B-AAA7-17E475134B86}" srcId="{E6B8C51E-4F46-4BA6-B922-846CABA684C8}" destId="{DB66DB67-02F3-4FC6-A261-9CA5C172E2B8}" srcOrd="1" destOrd="0" parTransId="{224CB3F9-213A-41E7-A4D7-6051BD742FBA}" sibTransId="{C63D1551-0CBA-4EC2-8E1F-34774EA54D65}"/>
    <dgm:cxn modelId="{A2D8EB69-CC4B-4693-8630-FD69F68F1348}" type="presOf" srcId="{4B5200B3-BE15-40D2-8A22-8671AA22E6B1}" destId="{81E4F330-EA95-42CC-90C9-D1F90C625BE5}" srcOrd="0" destOrd="0" presId="urn:microsoft.com/office/officeart/2005/8/layout/bProcess4"/>
    <dgm:cxn modelId="{D4AB782A-C358-4454-93B0-3B462319F180}" type="presOf" srcId="{4968360B-DE48-4782-9095-85AD89BCCB2D}" destId="{2BFB270D-2E7F-4E0C-9A52-B68E8C0878DA}" srcOrd="0" destOrd="0" presId="urn:microsoft.com/office/officeart/2005/8/layout/bProcess4"/>
    <dgm:cxn modelId="{D3C13C65-777E-4DF1-BD92-18FE53848219}" type="presOf" srcId="{2047553D-85EE-4911-8FF9-5ABA5AA078D6}" destId="{E18C1674-76C4-4EEA-8530-ABED7453C849}" srcOrd="0" destOrd="0" presId="urn:microsoft.com/office/officeart/2005/8/layout/bProcess4"/>
    <dgm:cxn modelId="{21E039DD-688C-4DA6-90C0-1C6D00A639A3}" srcId="{E6B8C51E-4F46-4BA6-B922-846CABA684C8}" destId="{339F8C07-3AAB-44A9-8CE7-76D941235EF8}" srcOrd="0" destOrd="0" parTransId="{69A86130-4C83-423A-A02A-386A8B9D330A}" sibTransId="{8B47B629-9F16-4ECE-8279-DC2B0C4F0435}"/>
    <dgm:cxn modelId="{56BA8933-D6BA-4F69-ABE9-7CAC6CA2C29E}" srcId="{E6B8C51E-4F46-4BA6-B922-846CABA684C8}" destId="{2047553D-85EE-4911-8FF9-5ABA5AA078D6}" srcOrd="4" destOrd="0" parTransId="{F6C2E1F0-90F4-4ADA-931F-8E1F3B15CFA4}" sibTransId="{4968360B-DE48-4782-9095-85AD89BCCB2D}"/>
    <dgm:cxn modelId="{9A6507BE-5291-4947-9214-01A91D92723F}" type="presOf" srcId="{20BD740A-2F35-40C1-AAB0-8C18DA0C8EC6}" destId="{668E0227-3E06-4A29-B16B-345743BEA157}" srcOrd="0" destOrd="0" presId="urn:microsoft.com/office/officeart/2005/8/layout/bProcess4"/>
    <dgm:cxn modelId="{7D85ABD2-BF32-4DA6-B2D3-8A51A67DC739}" srcId="{E6B8C51E-4F46-4BA6-B922-846CABA684C8}" destId="{61E1D93F-8442-443C-BF1E-7DC4179483D6}" srcOrd="2" destOrd="0" parTransId="{C8EEC579-6021-4F64-B0AE-2D19B3537B5A}" sibTransId="{AC83C179-AA8B-403A-9E85-950F8A414454}"/>
    <dgm:cxn modelId="{7E567BFE-7060-4945-A61F-BED05F87D798}" srcId="{E6B8C51E-4F46-4BA6-B922-846CABA684C8}" destId="{814D0D3F-6531-4EBB-9774-668844CD8A2A}" srcOrd="3" destOrd="0" parTransId="{289F30BF-7F86-461E-BA04-A49198918E2A}" sibTransId="{059D5C59-DDC0-4D88-9875-16A93F50BEAC}"/>
    <dgm:cxn modelId="{1C152C4C-7ECB-4261-A66D-1098DA8E2576}" type="presOf" srcId="{339F8C07-3AAB-44A9-8CE7-76D941235EF8}" destId="{AA9A73B3-DD13-47DA-8F42-E4372048B8A8}" srcOrd="0" destOrd="0" presId="urn:microsoft.com/office/officeart/2005/8/layout/bProcess4"/>
    <dgm:cxn modelId="{EEBB0ADF-399A-4C7F-ADBB-40811DCF3DAD}" srcId="{E6B8C51E-4F46-4BA6-B922-846CABA684C8}" destId="{2E295B66-11E6-43B6-9AC4-4262E14520E9}" srcOrd="8" destOrd="0" parTransId="{52893681-D698-4F65-9A8D-A347BF0F75A9}" sibTransId="{247B0C90-FE63-4BF0-8887-F5218ABCBF36}"/>
    <dgm:cxn modelId="{85E58310-8E74-41EA-BEEF-81CF492B7500}" type="presOf" srcId="{453AA473-9CA6-4B32-934C-8BB01361EE81}" destId="{73AF588E-21E9-4222-BA0F-2F092970DE1C}" srcOrd="0" destOrd="0" presId="urn:microsoft.com/office/officeart/2005/8/layout/bProcess4"/>
    <dgm:cxn modelId="{47105C9A-F0D7-4F04-9361-4362F6C1B164}" type="presOf" srcId="{C63D1551-0CBA-4EC2-8E1F-34774EA54D65}" destId="{30507725-1F92-4223-8459-D2653D013506}" srcOrd="0" destOrd="0" presId="urn:microsoft.com/office/officeart/2005/8/layout/bProcess4"/>
    <dgm:cxn modelId="{2FBCEDE7-1D74-4A4D-B4B9-FBC4ABC90B0F}" type="presOf" srcId="{07739918-DFEC-493E-B597-9611899F3C71}" destId="{1055B89D-57B9-4210-A5F8-148400D7CB66}" srcOrd="0" destOrd="0" presId="urn:microsoft.com/office/officeart/2005/8/layout/bProcess4"/>
    <dgm:cxn modelId="{A0E31FB8-6849-4F12-AC5E-FC1CFCD24318}" type="presOf" srcId="{AC83C179-AA8B-403A-9E85-950F8A414454}" destId="{CA46C19E-79F1-4B37-ACA5-951D8030AE5B}" srcOrd="0" destOrd="0" presId="urn:microsoft.com/office/officeart/2005/8/layout/bProcess4"/>
    <dgm:cxn modelId="{0D2E438A-990E-4172-BCB7-F1DADD8879D6}" type="presOf" srcId="{814D0D3F-6531-4EBB-9774-668844CD8A2A}" destId="{17D06038-3F5E-474C-9B2A-85FB04A3C003}" srcOrd="0" destOrd="0" presId="urn:microsoft.com/office/officeart/2005/8/layout/bProcess4"/>
    <dgm:cxn modelId="{B54F827D-E070-4E97-9CE3-32546226979C}" type="presOf" srcId="{61E1D93F-8442-443C-BF1E-7DC4179483D6}" destId="{9C421ADB-DFE7-4694-BD84-CAC189858C04}" srcOrd="0" destOrd="0" presId="urn:microsoft.com/office/officeart/2005/8/layout/bProcess4"/>
    <dgm:cxn modelId="{7D526321-A094-40EA-862D-DFA04B280024}" srcId="{E6B8C51E-4F46-4BA6-B922-846CABA684C8}" destId="{A58E4DD7-70B7-4103-ABA4-A8EC36E7EDE0}" srcOrd="9" destOrd="0" parTransId="{B56D6C6C-DC3B-4293-9405-500965BD4B01}" sibTransId="{2F1D00C0-EDC2-4F19-AC21-9EC7DAE3F485}"/>
    <dgm:cxn modelId="{82DC32C8-24F8-4BEB-907E-2A94351C415D}" type="presOf" srcId="{C39C4B75-A50D-4C74-9FFE-F263F1615490}" destId="{59324EEC-D0E9-44BB-BA11-FB234C08C230}" srcOrd="0" destOrd="0" presId="urn:microsoft.com/office/officeart/2005/8/layout/bProcess4"/>
    <dgm:cxn modelId="{E7247A4B-7776-4C57-9A08-968BB446E6E8}" srcId="{E6B8C51E-4F46-4BA6-B922-846CABA684C8}" destId="{453AA473-9CA6-4B32-934C-8BB01361EE81}" srcOrd="7" destOrd="0" parTransId="{6D76D5EC-9219-4A31-B18C-02073167BE02}" sibTransId="{C39C4B75-A50D-4C74-9FFE-F263F1615490}"/>
    <dgm:cxn modelId="{3CDFEBEB-F302-4F73-AB62-90A68488062E}" type="presOf" srcId="{8B47B629-9F16-4ECE-8279-DC2B0C4F0435}" destId="{874B87FA-AF06-4B3A-87CD-894F01DB2641}" srcOrd="0" destOrd="0" presId="urn:microsoft.com/office/officeart/2005/8/layout/bProcess4"/>
    <dgm:cxn modelId="{72E05C6E-8052-4B64-80A0-7357B1933381}" type="presOf" srcId="{E6B8C51E-4F46-4BA6-B922-846CABA684C8}" destId="{E6F1C2A1-F526-406A-8036-79E4DA45A875}" srcOrd="0" destOrd="0" presId="urn:microsoft.com/office/officeart/2005/8/layout/bProcess4"/>
    <dgm:cxn modelId="{9D141253-2421-461B-A281-E04ABBB392D5}" srcId="{E6B8C51E-4F46-4BA6-B922-846CABA684C8}" destId="{1A7DC88E-BF7B-4537-A227-2855757F7A85}" srcOrd="6" destOrd="0" parTransId="{5C5149C2-AE40-4917-B8A3-11661F3A9A2C}" sibTransId="{4B5200B3-BE15-40D2-8A22-8671AA22E6B1}"/>
    <dgm:cxn modelId="{027D54F2-0862-4530-A141-92A7D79DD7D0}" type="presParOf" srcId="{E6F1C2A1-F526-406A-8036-79E4DA45A875}" destId="{EBF8F45E-D8EB-42C0-9F4E-AEC72606F4B1}" srcOrd="0" destOrd="0" presId="urn:microsoft.com/office/officeart/2005/8/layout/bProcess4"/>
    <dgm:cxn modelId="{C4C61CD2-353B-45AF-98F4-369F812BFE65}" type="presParOf" srcId="{EBF8F45E-D8EB-42C0-9F4E-AEC72606F4B1}" destId="{74F11140-7670-46D8-87B5-11C90092801F}" srcOrd="0" destOrd="0" presId="urn:microsoft.com/office/officeart/2005/8/layout/bProcess4"/>
    <dgm:cxn modelId="{E7C7A623-1C78-4814-8842-C3CE7ACBCF7F}" type="presParOf" srcId="{EBF8F45E-D8EB-42C0-9F4E-AEC72606F4B1}" destId="{AA9A73B3-DD13-47DA-8F42-E4372048B8A8}" srcOrd="1" destOrd="0" presId="urn:microsoft.com/office/officeart/2005/8/layout/bProcess4"/>
    <dgm:cxn modelId="{CCD41438-93F2-4495-AF44-3DF7D4F004FF}" type="presParOf" srcId="{E6F1C2A1-F526-406A-8036-79E4DA45A875}" destId="{874B87FA-AF06-4B3A-87CD-894F01DB2641}" srcOrd="1" destOrd="0" presId="urn:microsoft.com/office/officeart/2005/8/layout/bProcess4"/>
    <dgm:cxn modelId="{07AB3107-1DD4-4011-B10B-9C0A9DB2CC56}" type="presParOf" srcId="{E6F1C2A1-F526-406A-8036-79E4DA45A875}" destId="{986B14B6-B86E-4583-9B81-3F1895D4F7F3}" srcOrd="2" destOrd="0" presId="urn:microsoft.com/office/officeart/2005/8/layout/bProcess4"/>
    <dgm:cxn modelId="{759F9740-2BC5-41EF-BFBB-FFA9824114E8}" type="presParOf" srcId="{986B14B6-B86E-4583-9B81-3F1895D4F7F3}" destId="{8C6251A7-D5F3-477F-B8D7-E7816BEEA38D}" srcOrd="0" destOrd="0" presId="urn:microsoft.com/office/officeart/2005/8/layout/bProcess4"/>
    <dgm:cxn modelId="{AB47BAD3-494A-4153-A7CA-2E6789115F4C}" type="presParOf" srcId="{986B14B6-B86E-4583-9B81-3F1895D4F7F3}" destId="{5969FE8B-522D-4167-B70C-807AE4865EA1}" srcOrd="1" destOrd="0" presId="urn:microsoft.com/office/officeart/2005/8/layout/bProcess4"/>
    <dgm:cxn modelId="{3D6C6D23-21A7-4FD0-8438-77C6BCA0D755}" type="presParOf" srcId="{E6F1C2A1-F526-406A-8036-79E4DA45A875}" destId="{30507725-1F92-4223-8459-D2653D013506}" srcOrd="3" destOrd="0" presId="urn:microsoft.com/office/officeart/2005/8/layout/bProcess4"/>
    <dgm:cxn modelId="{2F65BAE8-59B6-4357-9CD7-1140B771768F}" type="presParOf" srcId="{E6F1C2A1-F526-406A-8036-79E4DA45A875}" destId="{0F0DBBB7-8124-4FCC-AB8F-49AD51DFE3A0}" srcOrd="4" destOrd="0" presId="urn:microsoft.com/office/officeart/2005/8/layout/bProcess4"/>
    <dgm:cxn modelId="{F6AFE48B-4188-483D-B3DF-E71B0F2435B5}" type="presParOf" srcId="{0F0DBBB7-8124-4FCC-AB8F-49AD51DFE3A0}" destId="{97E4F7D0-0A0C-48B2-8604-0FCB6E3E3D41}" srcOrd="0" destOrd="0" presId="urn:microsoft.com/office/officeart/2005/8/layout/bProcess4"/>
    <dgm:cxn modelId="{CDD012C1-6530-482F-854B-DC60F7461B0B}" type="presParOf" srcId="{0F0DBBB7-8124-4FCC-AB8F-49AD51DFE3A0}" destId="{9C421ADB-DFE7-4694-BD84-CAC189858C04}" srcOrd="1" destOrd="0" presId="urn:microsoft.com/office/officeart/2005/8/layout/bProcess4"/>
    <dgm:cxn modelId="{D3853503-A399-44FF-9F88-15415B70C650}" type="presParOf" srcId="{E6F1C2A1-F526-406A-8036-79E4DA45A875}" destId="{CA46C19E-79F1-4B37-ACA5-951D8030AE5B}" srcOrd="5" destOrd="0" presId="urn:microsoft.com/office/officeart/2005/8/layout/bProcess4"/>
    <dgm:cxn modelId="{4F275AEC-573D-4F41-A9E3-D227E6E2C1AF}" type="presParOf" srcId="{E6F1C2A1-F526-406A-8036-79E4DA45A875}" destId="{269B78F0-28C6-45CE-B1E7-1A3E279C49B4}" srcOrd="6" destOrd="0" presId="urn:microsoft.com/office/officeart/2005/8/layout/bProcess4"/>
    <dgm:cxn modelId="{9645BEC7-F18D-46EE-846A-4D899268926C}" type="presParOf" srcId="{269B78F0-28C6-45CE-B1E7-1A3E279C49B4}" destId="{692E5040-83FF-4922-87AC-5A9A879D45FD}" srcOrd="0" destOrd="0" presId="urn:microsoft.com/office/officeart/2005/8/layout/bProcess4"/>
    <dgm:cxn modelId="{06017FAB-A404-4BA1-B8E0-2828CBEEEE52}" type="presParOf" srcId="{269B78F0-28C6-45CE-B1E7-1A3E279C49B4}" destId="{17D06038-3F5E-474C-9B2A-85FB04A3C003}" srcOrd="1" destOrd="0" presId="urn:microsoft.com/office/officeart/2005/8/layout/bProcess4"/>
    <dgm:cxn modelId="{4E85EFC5-91F7-4021-9C7E-E723D142B191}" type="presParOf" srcId="{E6F1C2A1-F526-406A-8036-79E4DA45A875}" destId="{987F459B-9726-4189-889E-7A7F0351EBFC}" srcOrd="7" destOrd="0" presId="urn:microsoft.com/office/officeart/2005/8/layout/bProcess4"/>
    <dgm:cxn modelId="{382647C2-D437-40CE-B7F0-EAF08AD515D2}" type="presParOf" srcId="{E6F1C2A1-F526-406A-8036-79E4DA45A875}" destId="{8ECEEF08-0263-4380-A377-71B95981256A}" srcOrd="8" destOrd="0" presId="urn:microsoft.com/office/officeart/2005/8/layout/bProcess4"/>
    <dgm:cxn modelId="{CD8DED82-8084-4D2C-B94C-07946BA94606}" type="presParOf" srcId="{8ECEEF08-0263-4380-A377-71B95981256A}" destId="{D855B168-BC54-42D2-8327-DB7BE5327490}" srcOrd="0" destOrd="0" presId="urn:microsoft.com/office/officeart/2005/8/layout/bProcess4"/>
    <dgm:cxn modelId="{26EEE609-6350-4C53-B00D-93F9BBF2C78E}" type="presParOf" srcId="{8ECEEF08-0263-4380-A377-71B95981256A}" destId="{E18C1674-76C4-4EEA-8530-ABED7453C849}" srcOrd="1" destOrd="0" presId="urn:microsoft.com/office/officeart/2005/8/layout/bProcess4"/>
    <dgm:cxn modelId="{CB2B14BA-9E62-42FD-94A8-F46717C25577}" type="presParOf" srcId="{E6F1C2A1-F526-406A-8036-79E4DA45A875}" destId="{2BFB270D-2E7F-4E0C-9A52-B68E8C0878DA}" srcOrd="9" destOrd="0" presId="urn:microsoft.com/office/officeart/2005/8/layout/bProcess4"/>
    <dgm:cxn modelId="{380BFE8F-AD7A-435F-B755-BC2B4DB5D6DB}" type="presParOf" srcId="{E6F1C2A1-F526-406A-8036-79E4DA45A875}" destId="{F525BFE7-4054-4175-823A-3A52E09AE099}" srcOrd="10" destOrd="0" presId="urn:microsoft.com/office/officeart/2005/8/layout/bProcess4"/>
    <dgm:cxn modelId="{FBEB495E-D3B0-4995-87A0-6548DAE08CBA}" type="presParOf" srcId="{F525BFE7-4054-4175-823A-3A52E09AE099}" destId="{66F48086-4779-4F95-B235-4684414525B0}" srcOrd="0" destOrd="0" presId="urn:microsoft.com/office/officeart/2005/8/layout/bProcess4"/>
    <dgm:cxn modelId="{A9914B38-6FAB-4DAB-BEEB-48879D9B30E1}" type="presParOf" srcId="{F525BFE7-4054-4175-823A-3A52E09AE099}" destId="{1055B89D-57B9-4210-A5F8-148400D7CB66}" srcOrd="1" destOrd="0" presId="urn:microsoft.com/office/officeart/2005/8/layout/bProcess4"/>
    <dgm:cxn modelId="{DC0388AA-CA6C-4539-B7C2-A9224592E9CF}" type="presParOf" srcId="{E6F1C2A1-F526-406A-8036-79E4DA45A875}" destId="{668E0227-3E06-4A29-B16B-345743BEA157}" srcOrd="11" destOrd="0" presId="urn:microsoft.com/office/officeart/2005/8/layout/bProcess4"/>
    <dgm:cxn modelId="{F6FF78FE-CA1B-4EAE-958D-3CD02828433D}" type="presParOf" srcId="{E6F1C2A1-F526-406A-8036-79E4DA45A875}" destId="{1A1AAF70-EB1F-4792-81B9-11A5E1049887}" srcOrd="12" destOrd="0" presId="urn:microsoft.com/office/officeart/2005/8/layout/bProcess4"/>
    <dgm:cxn modelId="{98156DAF-E584-4796-9E59-DF228491BC3A}" type="presParOf" srcId="{1A1AAF70-EB1F-4792-81B9-11A5E1049887}" destId="{60AF7B2A-B637-4649-B5C0-A378AF3BCB5C}" srcOrd="0" destOrd="0" presId="urn:microsoft.com/office/officeart/2005/8/layout/bProcess4"/>
    <dgm:cxn modelId="{F0DCA850-8DA3-407B-97F6-933B63818289}" type="presParOf" srcId="{1A1AAF70-EB1F-4792-81B9-11A5E1049887}" destId="{2955D461-B850-4724-953E-06A8EBCFF866}" srcOrd="1" destOrd="0" presId="urn:microsoft.com/office/officeart/2005/8/layout/bProcess4"/>
    <dgm:cxn modelId="{372CA8E2-63E1-4277-8E1E-21CF90AA1F0C}" type="presParOf" srcId="{E6F1C2A1-F526-406A-8036-79E4DA45A875}" destId="{81E4F330-EA95-42CC-90C9-D1F90C625BE5}" srcOrd="13" destOrd="0" presId="urn:microsoft.com/office/officeart/2005/8/layout/bProcess4"/>
    <dgm:cxn modelId="{832BD527-7CFD-42BB-9468-B36902BF2E41}" type="presParOf" srcId="{E6F1C2A1-F526-406A-8036-79E4DA45A875}" destId="{F2D58EAB-F546-469F-8AB3-3B55FC170465}" srcOrd="14" destOrd="0" presId="urn:microsoft.com/office/officeart/2005/8/layout/bProcess4"/>
    <dgm:cxn modelId="{148D951A-196B-44D1-8A4E-E3106933DD8D}" type="presParOf" srcId="{F2D58EAB-F546-469F-8AB3-3B55FC170465}" destId="{EF7C2BDE-6D8B-4A11-9A07-095097E5C92A}" srcOrd="0" destOrd="0" presId="urn:microsoft.com/office/officeart/2005/8/layout/bProcess4"/>
    <dgm:cxn modelId="{D7CBD592-1466-4A5D-84BD-A89CE98CC58A}" type="presParOf" srcId="{F2D58EAB-F546-469F-8AB3-3B55FC170465}" destId="{73AF588E-21E9-4222-BA0F-2F092970DE1C}" srcOrd="1" destOrd="0" presId="urn:microsoft.com/office/officeart/2005/8/layout/bProcess4"/>
    <dgm:cxn modelId="{C351E65C-7D39-49B7-80DE-B0D26B09404F}" type="presParOf" srcId="{E6F1C2A1-F526-406A-8036-79E4DA45A875}" destId="{59324EEC-D0E9-44BB-BA11-FB234C08C230}" srcOrd="15" destOrd="0" presId="urn:microsoft.com/office/officeart/2005/8/layout/bProcess4"/>
    <dgm:cxn modelId="{DEBF549C-683F-4177-BDCA-DA692F06F465}" type="presParOf" srcId="{E6F1C2A1-F526-406A-8036-79E4DA45A875}" destId="{77BCEB08-0749-40C4-BE0A-7017358661EA}" srcOrd="16" destOrd="0" presId="urn:microsoft.com/office/officeart/2005/8/layout/bProcess4"/>
    <dgm:cxn modelId="{E85A50F9-E2A3-4521-8E25-07CC622929A5}" type="presParOf" srcId="{77BCEB08-0749-40C4-BE0A-7017358661EA}" destId="{4E4BF1F4-A2AA-48C5-9E57-6585C1CFF4E4}" srcOrd="0" destOrd="0" presId="urn:microsoft.com/office/officeart/2005/8/layout/bProcess4"/>
    <dgm:cxn modelId="{E024E4F9-DBDA-4311-8ABB-C22244196051}" type="presParOf" srcId="{77BCEB08-0749-40C4-BE0A-7017358661EA}" destId="{74ED3186-39DD-4823-8DB6-6B2B4A0749CE}" srcOrd="1" destOrd="0" presId="urn:microsoft.com/office/officeart/2005/8/layout/bProcess4"/>
    <dgm:cxn modelId="{5F27ABC7-44A1-4C5A-B4D3-501E6C4106FA}" type="presParOf" srcId="{E6F1C2A1-F526-406A-8036-79E4DA45A875}" destId="{F08178C7-17D7-4057-ADBA-B90DAFECE69E}" srcOrd="17" destOrd="0" presId="urn:microsoft.com/office/officeart/2005/8/layout/bProcess4"/>
    <dgm:cxn modelId="{5687BDD0-F019-4FB6-BF14-D380473A38DA}" type="presParOf" srcId="{E6F1C2A1-F526-406A-8036-79E4DA45A875}" destId="{102756DB-1203-49C8-8509-98B7E58C1F34}" srcOrd="18" destOrd="0" presId="urn:microsoft.com/office/officeart/2005/8/layout/bProcess4"/>
    <dgm:cxn modelId="{AC0900E8-E7FD-45A6-AEF2-634BF1C75BBD}" type="presParOf" srcId="{102756DB-1203-49C8-8509-98B7E58C1F34}" destId="{577EA3DE-7F69-442C-A6F9-5D41E80F2942}" srcOrd="0" destOrd="0" presId="urn:microsoft.com/office/officeart/2005/8/layout/bProcess4"/>
    <dgm:cxn modelId="{FCF3F000-420F-43A7-A816-68BA3F7036DB}" type="presParOf" srcId="{102756DB-1203-49C8-8509-98B7E58C1F34}" destId="{1B751CE6-4648-4AC3-9FAE-3123BB19BB45}"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DA0EEC7-88F0-4E1C-84DB-6423B3B8F945}"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ru-RU"/>
        </a:p>
      </dgm:t>
    </dgm:pt>
    <dgm:pt modelId="{3E8D8682-799B-4C3A-A7A3-22A2253FF41F}">
      <dgm:prSet phldrT="[Текст]" custT="1"/>
      <dgm:spPr/>
      <dgm:t>
        <a:bodyPr/>
        <a:lstStyle/>
        <a:p>
          <a:endParaRPr lang="uk-UA" sz="1800" dirty="0" smtClean="0"/>
        </a:p>
      </dgm:t>
    </dgm:pt>
    <dgm:pt modelId="{F15EE3E8-832E-4ACB-9C93-13091F6FDB68}" type="parTrans" cxnId="{66551653-77BF-49D7-859D-22FBF1DF3C6A}">
      <dgm:prSet/>
      <dgm:spPr/>
      <dgm:t>
        <a:bodyPr/>
        <a:lstStyle/>
        <a:p>
          <a:endParaRPr lang="ru-RU"/>
        </a:p>
      </dgm:t>
    </dgm:pt>
    <dgm:pt modelId="{51E0EC8D-DBEE-4EFE-9758-7DA212DD7A2F}" type="sibTrans" cxnId="{66551653-77BF-49D7-859D-22FBF1DF3C6A}">
      <dgm:prSet/>
      <dgm:spPr/>
      <dgm:t>
        <a:bodyPr/>
        <a:lstStyle/>
        <a:p>
          <a:endParaRPr lang="ru-RU"/>
        </a:p>
      </dgm:t>
    </dgm:pt>
    <dgm:pt modelId="{EE84A78F-8238-4F99-9EE4-71B0B08C8462}">
      <dgm:prSet phldrT="[Текст]"/>
      <dgm:spPr/>
      <dgm:t>
        <a:bodyPr/>
        <a:lstStyle/>
        <a:p>
          <a:r>
            <a:rPr lang="uk-UA" dirty="0" smtClean="0"/>
            <a:t>КОНЦЕРТНА ПРОГРАМА</a:t>
          </a:r>
          <a:endParaRPr lang="ru-RU" dirty="0"/>
        </a:p>
      </dgm:t>
    </dgm:pt>
    <dgm:pt modelId="{F98706C4-D969-4E2A-A227-BF48BEBD2F32}" type="parTrans" cxnId="{E3090485-0CD2-45D4-87DE-89583C31D97A}">
      <dgm:prSet/>
      <dgm:spPr/>
      <dgm:t>
        <a:bodyPr/>
        <a:lstStyle/>
        <a:p>
          <a:endParaRPr lang="ru-RU"/>
        </a:p>
      </dgm:t>
    </dgm:pt>
    <dgm:pt modelId="{60DE923F-FB2C-4C48-BF56-66467A8EABF1}" type="sibTrans" cxnId="{E3090485-0CD2-45D4-87DE-89583C31D97A}">
      <dgm:prSet/>
      <dgm:spPr/>
      <dgm:t>
        <a:bodyPr/>
        <a:lstStyle/>
        <a:p>
          <a:endParaRPr lang="ru-RU"/>
        </a:p>
      </dgm:t>
    </dgm:pt>
    <dgm:pt modelId="{293233E8-39F8-40C0-B467-DF8EAC33907B}">
      <dgm:prSet phldrT="[Текст]" custT="1"/>
      <dgm:spPr/>
      <dgm:t>
        <a:bodyPr/>
        <a:lstStyle/>
        <a:p>
          <a:endParaRPr lang="uk-UA" sz="1800" dirty="0" smtClean="0"/>
        </a:p>
      </dgm:t>
    </dgm:pt>
    <dgm:pt modelId="{841925EC-6098-4E35-A563-DB5581FBF331}" type="parTrans" cxnId="{12B9606A-E17C-4D41-B80A-12229BFE5107}">
      <dgm:prSet/>
      <dgm:spPr/>
      <dgm:t>
        <a:bodyPr/>
        <a:lstStyle/>
        <a:p>
          <a:endParaRPr lang="ru-RU"/>
        </a:p>
      </dgm:t>
    </dgm:pt>
    <dgm:pt modelId="{135CB5AB-99BC-41FC-AEEF-38AF8DC495FE}" type="sibTrans" cxnId="{12B9606A-E17C-4D41-B80A-12229BFE5107}">
      <dgm:prSet/>
      <dgm:spPr/>
      <dgm:t>
        <a:bodyPr/>
        <a:lstStyle/>
        <a:p>
          <a:endParaRPr lang="ru-RU"/>
        </a:p>
      </dgm:t>
    </dgm:pt>
    <dgm:pt modelId="{26FF6465-8018-4723-9C57-0BFE0085890E}">
      <dgm:prSet phldrT="[Текст]"/>
      <dgm:spPr/>
      <dgm:t>
        <a:bodyPr/>
        <a:lstStyle/>
        <a:p>
          <a:r>
            <a:rPr lang="uk-UA" dirty="0" smtClean="0"/>
            <a:t>РОМАНТИКА РОМАНСУ</a:t>
          </a:r>
          <a:endParaRPr lang="ru-RU" dirty="0"/>
        </a:p>
      </dgm:t>
    </dgm:pt>
    <dgm:pt modelId="{181438A0-D7BE-4EF0-B471-EF680C7834B4}" type="parTrans" cxnId="{4F5F01E5-DB80-440D-98CF-0FD6A1C77682}">
      <dgm:prSet/>
      <dgm:spPr/>
      <dgm:t>
        <a:bodyPr/>
        <a:lstStyle/>
        <a:p>
          <a:endParaRPr lang="ru-RU"/>
        </a:p>
      </dgm:t>
    </dgm:pt>
    <dgm:pt modelId="{2C359DB6-A36C-4D1F-9D40-43E9C740C79C}" type="sibTrans" cxnId="{4F5F01E5-DB80-440D-98CF-0FD6A1C77682}">
      <dgm:prSet/>
      <dgm:spPr/>
      <dgm:t>
        <a:bodyPr/>
        <a:lstStyle/>
        <a:p>
          <a:endParaRPr lang="ru-RU"/>
        </a:p>
      </dgm:t>
    </dgm:pt>
    <dgm:pt modelId="{377D8A24-0750-40E5-AFCE-67F2A376A788}">
      <dgm:prSet phldrT="[Текст]" custT="1"/>
      <dgm:spPr/>
      <dgm:t>
        <a:bodyPr/>
        <a:lstStyle/>
        <a:p>
          <a:endParaRPr lang="uk-UA" sz="1800" dirty="0" smtClean="0"/>
        </a:p>
      </dgm:t>
    </dgm:pt>
    <dgm:pt modelId="{C30B89F7-66DE-44CD-82F7-A1E3642DFDF9}" type="parTrans" cxnId="{EEE982BF-E7E0-4F39-8979-1BBC4D1AE58F}">
      <dgm:prSet/>
      <dgm:spPr/>
      <dgm:t>
        <a:bodyPr/>
        <a:lstStyle/>
        <a:p>
          <a:endParaRPr lang="ru-RU"/>
        </a:p>
      </dgm:t>
    </dgm:pt>
    <dgm:pt modelId="{BF3F1591-390B-4D2D-A9ED-85712986F2FE}" type="sibTrans" cxnId="{EEE982BF-E7E0-4F39-8979-1BBC4D1AE58F}">
      <dgm:prSet/>
      <dgm:spPr/>
      <dgm:t>
        <a:bodyPr/>
        <a:lstStyle/>
        <a:p>
          <a:endParaRPr lang="ru-RU"/>
        </a:p>
      </dgm:t>
    </dgm:pt>
    <dgm:pt modelId="{AD312224-8F7D-4568-AC56-DA4759B5FC1D}">
      <dgm:prSet phldrT="[Текст]"/>
      <dgm:spPr/>
      <dgm:t>
        <a:bodyPr/>
        <a:lstStyle/>
        <a:p>
          <a:r>
            <a:rPr lang="uk-UA" dirty="0" smtClean="0"/>
            <a:t>ЦИГАНОЧКА З ВИХОДОМ</a:t>
          </a:r>
          <a:endParaRPr lang="ru-RU" dirty="0"/>
        </a:p>
      </dgm:t>
    </dgm:pt>
    <dgm:pt modelId="{01C560EE-6DFE-4E02-BFEE-ACB0975E401A}" type="parTrans" cxnId="{1AEAB10E-798F-41A5-848E-2EA0865143CB}">
      <dgm:prSet/>
      <dgm:spPr/>
      <dgm:t>
        <a:bodyPr/>
        <a:lstStyle/>
        <a:p>
          <a:endParaRPr lang="ru-RU"/>
        </a:p>
      </dgm:t>
    </dgm:pt>
    <dgm:pt modelId="{E86C8AE7-ABEF-4B3D-9A71-C02C3F501C4E}" type="sibTrans" cxnId="{1AEAB10E-798F-41A5-848E-2EA0865143CB}">
      <dgm:prSet/>
      <dgm:spPr/>
      <dgm:t>
        <a:bodyPr/>
        <a:lstStyle/>
        <a:p>
          <a:endParaRPr lang="ru-RU"/>
        </a:p>
      </dgm:t>
    </dgm:pt>
    <dgm:pt modelId="{5879C2B7-DE93-4A5C-9FE6-B0C02E46A02A}">
      <dgm:prSet custT="1"/>
      <dgm:spPr/>
      <dgm:t>
        <a:bodyPr/>
        <a:lstStyle/>
        <a:p>
          <a:endParaRPr lang="ru-RU" sz="1800" dirty="0"/>
        </a:p>
      </dgm:t>
    </dgm:pt>
    <dgm:pt modelId="{203CA4A0-1A03-48A2-BD82-9B36A131CBB5}" type="parTrans" cxnId="{3764DD21-F3D8-43DA-9F8C-D9C029325818}">
      <dgm:prSet/>
      <dgm:spPr/>
      <dgm:t>
        <a:bodyPr/>
        <a:lstStyle/>
        <a:p>
          <a:endParaRPr lang="ru-RU"/>
        </a:p>
      </dgm:t>
    </dgm:pt>
    <dgm:pt modelId="{19731908-3F96-417A-9CB8-5042D27A495B}" type="sibTrans" cxnId="{3764DD21-F3D8-43DA-9F8C-D9C029325818}">
      <dgm:prSet/>
      <dgm:spPr/>
      <dgm:t>
        <a:bodyPr/>
        <a:lstStyle/>
        <a:p>
          <a:endParaRPr lang="ru-RU"/>
        </a:p>
      </dgm:t>
    </dgm:pt>
    <dgm:pt modelId="{01F21586-C3B1-45F1-885B-76B18CCEB2EB}">
      <dgm:prSet custT="1"/>
      <dgm:spPr/>
      <dgm:t>
        <a:bodyPr/>
        <a:lstStyle/>
        <a:p>
          <a:endParaRPr lang="ru-RU" sz="1800" dirty="0"/>
        </a:p>
      </dgm:t>
    </dgm:pt>
    <dgm:pt modelId="{2CF40AC2-560C-4C03-A359-42411922F2EB}" type="parTrans" cxnId="{1FC3C58B-A029-4C56-86AA-222EFBE31A76}">
      <dgm:prSet/>
      <dgm:spPr/>
      <dgm:t>
        <a:bodyPr/>
        <a:lstStyle/>
        <a:p>
          <a:endParaRPr lang="ru-RU"/>
        </a:p>
      </dgm:t>
    </dgm:pt>
    <dgm:pt modelId="{2ED17147-A3DE-4271-8F00-39E773068E37}" type="sibTrans" cxnId="{1FC3C58B-A029-4C56-86AA-222EFBE31A76}">
      <dgm:prSet/>
      <dgm:spPr/>
      <dgm:t>
        <a:bodyPr/>
        <a:lstStyle/>
        <a:p>
          <a:endParaRPr lang="ru-RU"/>
        </a:p>
      </dgm:t>
    </dgm:pt>
    <dgm:pt modelId="{31FFA72F-2B4D-451D-BFB8-5042951D7C34}">
      <dgm:prSet custT="1"/>
      <dgm:spPr/>
      <dgm:t>
        <a:bodyPr/>
        <a:lstStyle/>
        <a:p>
          <a:endParaRPr lang="ru-RU" sz="1800" dirty="0"/>
        </a:p>
      </dgm:t>
    </dgm:pt>
    <dgm:pt modelId="{CB841EBF-AB0F-4796-B2B3-18326EAFC382}" type="parTrans" cxnId="{5DF83376-DC5E-46F1-885B-CDA1876C546B}">
      <dgm:prSet/>
      <dgm:spPr/>
      <dgm:t>
        <a:bodyPr/>
        <a:lstStyle/>
        <a:p>
          <a:endParaRPr lang="ru-RU"/>
        </a:p>
      </dgm:t>
    </dgm:pt>
    <dgm:pt modelId="{EAD910B9-C518-400E-81A8-3CEDF411EA09}" type="sibTrans" cxnId="{5DF83376-DC5E-46F1-885B-CDA1876C546B}">
      <dgm:prSet/>
      <dgm:spPr/>
      <dgm:t>
        <a:bodyPr/>
        <a:lstStyle/>
        <a:p>
          <a:endParaRPr lang="ru-RU"/>
        </a:p>
      </dgm:t>
    </dgm:pt>
    <dgm:pt modelId="{0D879654-65FA-4E7B-9EF7-C2F5A48C7C31}">
      <dgm:prSet/>
      <dgm:spPr/>
      <dgm:t>
        <a:bodyPr/>
        <a:lstStyle/>
        <a:p>
          <a:r>
            <a:rPr lang="uk-UA" dirty="0" smtClean="0"/>
            <a:t>ВЕСІЛЬНИЙИ ПЕРЕПОЛОХ</a:t>
          </a:r>
          <a:endParaRPr lang="ru-RU" dirty="0"/>
        </a:p>
      </dgm:t>
    </dgm:pt>
    <dgm:pt modelId="{43922700-B050-476E-A629-C521156BAC0C}" type="parTrans" cxnId="{806AA764-56BD-4D09-A490-D20A628728C6}">
      <dgm:prSet/>
      <dgm:spPr/>
      <dgm:t>
        <a:bodyPr/>
        <a:lstStyle/>
        <a:p>
          <a:endParaRPr lang="ru-RU"/>
        </a:p>
      </dgm:t>
    </dgm:pt>
    <dgm:pt modelId="{1439E269-30B7-455D-A16E-D884E680BBAE}" type="sibTrans" cxnId="{806AA764-56BD-4D09-A490-D20A628728C6}">
      <dgm:prSet/>
      <dgm:spPr/>
      <dgm:t>
        <a:bodyPr/>
        <a:lstStyle/>
        <a:p>
          <a:endParaRPr lang="ru-RU"/>
        </a:p>
      </dgm:t>
    </dgm:pt>
    <dgm:pt modelId="{190D7641-75D3-4736-8664-3E4C33114E0F}">
      <dgm:prSet/>
      <dgm:spPr/>
      <dgm:t>
        <a:bodyPr/>
        <a:lstStyle/>
        <a:p>
          <a:r>
            <a:rPr lang="uk-UA" dirty="0" smtClean="0"/>
            <a:t>ЦИГАН І В АФРИЦІ ЦИГАН</a:t>
          </a:r>
          <a:endParaRPr lang="ru-RU" dirty="0"/>
        </a:p>
      </dgm:t>
    </dgm:pt>
    <dgm:pt modelId="{DC0E6C80-00F3-4851-B163-410A258A1D00}" type="parTrans" cxnId="{42F87A38-CA0B-4E9D-9674-E2E59A6AF6AE}">
      <dgm:prSet/>
      <dgm:spPr/>
      <dgm:t>
        <a:bodyPr/>
        <a:lstStyle/>
        <a:p>
          <a:endParaRPr lang="ru-RU"/>
        </a:p>
      </dgm:t>
    </dgm:pt>
    <dgm:pt modelId="{A2EFB2FE-298A-4A9D-A35E-F4A700B70CA1}" type="sibTrans" cxnId="{42F87A38-CA0B-4E9D-9674-E2E59A6AF6AE}">
      <dgm:prSet/>
      <dgm:spPr/>
      <dgm:t>
        <a:bodyPr/>
        <a:lstStyle/>
        <a:p>
          <a:endParaRPr lang="ru-RU"/>
        </a:p>
      </dgm:t>
    </dgm:pt>
    <dgm:pt modelId="{D502A9CE-3C3A-4D11-ACCD-6E3FD8F1F376}">
      <dgm:prSet/>
      <dgm:spPr/>
      <dgm:t>
        <a:bodyPr/>
        <a:lstStyle/>
        <a:p>
          <a:r>
            <a:rPr lang="uk-UA" dirty="0" smtClean="0"/>
            <a:t>ЗАХОДИ В РАМКАХ ФЕСТИВАЛЮ «АМАЛА»</a:t>
          </a:r>
          <a:endParaRPr lang="ru-RU" dirty="0"/>
        </a:p>
      </dgm:t>
    </dgm:pt>
    <dgm:pt modelId="{E44F0E02-C827-4F08-B96F-58F65BE3EEBF}" type="parTrans" cxnId="{4835EFDB-5870-4DCF-88A1-B27A4DD99210}">
      <dgm:prSet/>
      <dgm:spPr/>
      <dgm:t>
        <a:bodyPr/>
        <a:lstStyle/>
        <a:p>
          <a:endParaRPr lang="ru-RU"/>
        </a:p>
      </dgm:t>
    </dgm:pt>
    <dgm:pt modelId="{ED8A6D95-F6D8-4B58-A447-7A1732473BD9}" type="sibTrans" cxnId="{4835EFDB-5870-4DCF-88A1-B27A4DD99210}">
      <dgm:prSet/>
      <dgm:spPr/>
      <dgm:t>
        <a:bodyPr/>
        <a:lstStyle/>
        <a:p>
          <a:endParaRPr lang="ru-RU"/>
        </a:p>
      </dgm:t>
    </dgm:pt>
    <dgm:pt modelId="{33151C9A-54C8-492F-BE83-8EFE88441DF2}">
      <dgm:prSet custT="1"/>
      <dgm:spPr/>
      <dgm:t>
        <a:bodyPr/>
        <a:lstStyle/>
        <a:p>
          <a:endParaRPr lang="ru-RU" sz="1800" dirty="0"/>
        </a:p>
      </dgm:t>
    </dgm:pt>
    <dgm:pt modelId="{E930587A-8CB3-49B2-94FC-9239D51ED862}" type="parTrans" cxnId="{28C9AB13-846D-4AF9-93FC-11037F26989F}">
      <dgm:prSet/>
      <dgm:spPr/>
      <dgm:t>
        <a:bodyPr/>
        <a:lstStyle/>
        <a:p>
          <a:endParaRPr lang="ru-RU"/>
        </a:p>
      </dgm:t>
    </dgm:pt>
    <dgm:pt modelId="{60A5AA36-735C-451A-A118-25046457DC0B}" type="sibTrans" cxnId="{28C9AB13-846D-4AF9-93FC-11037F26989F}">
      <dgm:prSet/>
      <dgm:spPr/>
      <dgm:t>
        <a:bodyPr/>
        <a:lstStyle/>
        <a:p>
          <a:endParaRPr lang="ru-RU"/>
        </a:p>
      </dgm:t>
    </dgm:pt>
    <dgm:pt modelId="{EFB71C6A-E939-4749-A3A9-9EF5166AD4D1}">
      <dgm:prSet/>
      <dgm:spPr/>
      <dgm:t>
        <a:bodyPr/>
        <a:lstStyle/>
        <a:p>
          <a:r>
            <a:rPr lang="uk-UA" dirty="0" smtClean="0"/>
            <a:t> ТВОРЧІ ТА ТЕМАТИЧНІ  ВЕЧОРИ</a:t>
          </a:r>
          <a:endParaRPr lang="ru-RU" dirty="0"/>
        </a:p>
      </dgm:t>
    </dgm:pt>
    <dgm:pt modelId="{B62F1014-113E-44B8-9CC9-90336F6C52A0}" type="parTrans" cxnId="{D86DD428-1014-4982-AC98-E24A553E3712}">
      <dgm:prSet/>
      <dgm:spPr/>
      <dgm:t>
        <a:bodyPr/>
        <a:lstStyle/>
        <a:p>
          <a:endParaRPr lang="ru-RU"/>
        </a:p>
      </dgm:t>
    </dgm:pt>
    <dgm:pt modelId="{4BFFD400-2AB4-4A15-BCC7-0AD460B6A563}" type="sibTrans" cxnId="{D86DD428-1014-4982-AC98-E24A553E3712}">
      <dgm:prSet/>
      <dgm:spPr/>
      <dgm:t>
        <a:bodyPr/>
        <a:lstStyle/>
        <a:p>
          <a:endParaRPr lang="ru-RU"/>
        </a:p>
      </dgm:t>
    </dgm:pt>
    <dgm:pt modelId="{F59F91CB-77B2-4EC9-99D5-D23384EECFA1}">
      <dgm:prSet custT="1"/>
      <dgm:spPr/>
      <dgm:t>
        <a:bodyPr/>
        <a:lstStyle/>
        <a:p>
          <a:endParaRPr lang="ru-RU" sz="1800" dirty="0"/>
        </a:p>
      </dgm:t>
    </dgm:pt>
    <dgm:pt modelId="{7DF703B6-E2B3-40F8-8932-97C2AED17BFC}" type="parTrans" cxnId="{07F40BB4-FA29-42DA-8FC3-3EF7203C6120}">
      <dgm:prSet/>
      <dgm:spPr/>
      <dgm:t>
        <a:bodyPr/>
        <a:lstStyle/>
        <a:p>
          <a:endParaRPr lang="ru-RU"/>
        </a:p>
      </dgm:t>
    </dgm:pt>
    <dgm:pt modelId="{CE84025C-7D0E-4F94-B3EA-8B79504F1B75}" type="sibTrans" cxnId="{07F40BB4-FA29-42DA-8FC3-3EF7203C6120}">
      <dgm:prSet/>
      <dgm:spPr/>
      <dgm:t>
        <a:bodyPr/>
        <a:lstStyle/>
        <a:p>
          <a:endParaRPr lang="ru-RU"/>
        </a:p>
      </dgm:t>
    </dgm:pt>
    <dgm:pt modelId="{88C01677-AF47-4468-BDA9-0FC7AA77581A}">
      <dgm:prSet/>
      <dgm:spPr/>
      <dgm:t>
        <a:bodyPr/>
        <a:lstStyle/>
        <a:p>
          <a:r>
            <a:rPr lang="uk-UA" dirty="0" smtClean="0"/>
            <a:t>ВІДНЕСИ МЕНЕ, СЕРЦЕ</a:t>
          </a:r>
          <a:endParaRPr lang="ru-RU" dirty="0"/>
        </a:p>
      </dgm:t>
    </dgm:pt>
    <dgm:pt modelId="{07B72C8B-6571-4A3E-8E68-E0EBB6B36FB5}" type="parTrans" cxnId="{18C9D3E0-A038-40D0-AED6-F3782967FDA2}">
      <dgm:prSet/>
      <dgm:spPr/>
      <dgm:t>
        <a:bodyPr/>
        <a:lstStyle/>
        <a:p>
          <a:endParaRPr lang="ru-RU"/>
        </a:p>
      </dgm:t>
    </dgm:pt>
    <dgm:pt modelId="{F940B816-5293-4B5D-AB68-9AA588DFB744}" type="sibTrans" cxnId="{18C9D3E0-A038-40D0-AED6-F3782967FDA2}">
      <dgm:prSet/>
      <dgm:spPr/>
      <dgm:t>
        <a:bodyPr/>
        <a:lstStyle/>
        <a:p>
          <a:endParaRPr lang="ru-RU"/>
        </a:p>
      </dgm:t>
    </dgm:pt>
    <dgm:pt modelId="{2EC4A5DE-4335-4841-8B3B-4E5D303254D8}">
      <dgm:prSet custT="1"/>
      <dgm:spPr/>
      <dgm:t>
        <a:bodyPr/>
        <a:lstStyle/>
        <a:p>
          <a:endParaRPr lang="ru-RU" sz="1800" dirty="0"/>
        </a:p>
      </dgm:t>
    </dgm:pt>
    <dgm:pt modelId="{60DCB49A-7604-41C1-9493-8A156F822288}" type="parTrans" cxnId="{DDDC1835-4DC2-49EC-9187-9FE0A2422108}">
      <dgm:prSet/>
      <dgm:spPr/>
      <dgm:t>
        <a:bodyPr/>
        <a:lstStyle/>
        <a:p>
          <a:endParaRPr lang="ru-RU"/>
        </a:p>
      </dgm:t>
    </dgm:pt>
    <dgm:pt modelId="{C6440738-EE91-49B2-9DA8-5024863E509D}" type="sibTrans" cxnId="{DDDC1835-4DC2-49EC-9187-9FE0A2422108}">
      <dgm:prSet/>
      <dgm:spPr/>
      <dgm:t>
        <a:bodyPr/>
        <a:lstStyle/>
        <a:p>
          <a:endParaRPr lang="ru-RU"/>
        </a:p>
      </dgm:t>
    </dgm:pt>
    <dgm:pt modelId="{27B5C814-F493-479C-AE61-4705B381A254}">
      <dgm:prSet/>
      <dgm:spPr/>
      <dgm:t>
        <a:bodyPr/>
        <a:lstStyle/>
        <a:p>
          <a:r>
            <a:rPr lang="uk-UA" dirty="0" smtClean="0"/>
            <a:t>КАРНАВАЛ В ГОТЕЛІ «ТАБІР»</a:t>
          </a:r>
          <a:endParaRPr lang="ru-RU" dirty="0"/>
        </a:p>
      </dgm:t>
    </dgm:pt>
    <dgm:pt modelId="{C11A872E-A945-42C1-9E83-116C8742BA60}" type="parTrans" cxnId="{3CE3BAD2-AB0A-4130-AD3B-9E231144CE22}">
      <dgm:prSet/>
      <dgm:spPr/>
      <dgm:t>
        <a:bodyPr/>
        <a:lstStyle/>
        <a:p>
          <a:endParaRPr lang="ru-RU"/>
        </a:p>
      </dgm:t>
    </dgm:pt>
    <dgm:pt modelId="{D639914E-19F9-4D9F-825F-BF3D50BCC81A}" type="sibTrans" cxnId="{3CE3BAD2-AB0A-4130-AD3B-9E231144CE22}">
      <dgm:prSet/>
      <dgm:spPr/>
      <dgm:t>
        <a:bodyPr/>
        <a:lstStyle/>
        <a:p>
          <a:endParaRPr lang="ru-RU"/>
        </a:p>
      </dgm:t>
    </dgm:pt>
    <dgm:pt modelId="{F35FBBEC-6F4D-4A0E-967E-EC020078889B}">
      <dgm:prSet custT="1"/>
      <dgm:spPr/>
      <dgm:t>
        <a:bodyPr/>
        <a:lstStyle/>
        <a:p>
          <a:endParaRPr lang="ru-RU" sz="1800" dirty="0"/>
        </a:p>
      </dgm:t>
    </dgm:pt>
    <dgm:pt modelId="{A5A40D49-F843-4F68-8B5C-ED1F5AF2170B}" type="parTrans" cxnId="{46FFE8E1-4619-4E2A-A75F-58C6E8485CF1}">
      <dgm:prSet/>
      <dgm:spPr/>
      <dgm:t>
        <a:bodyPr/>
        <a:lstStyle/>
        <a:p>
          <a:endParaRPr lang="ru-RU"/>
        </a:p>
      </dgm:t>
    </dgm:pt>
    <dgm:pt modelId="{4DDCD823-45CA-49B2-ABF2-4253FD11309E}" type="sibTrans" cxnId="{46FFE8E1-4619-4E2A-A75F-58C6E8485CF1}">
      <dgm:prSet/>
      <dgm:spPr/>
      <dgm:t>
        <a:bodyPr/>
        <a:lstStyle/>
        <a:p>
          <a:endParaRPr lang="ru-RU"/>
        </a:p>
      </dgm:t>
    </dgm:pt>
    <dgm:pt modelId="{AA4A0B81-EE1F-4810-93D3-7E78BA8FC388}">
      <dgm:prSet/>
      <dgm:spPr/>
      <dgm:t>
        <a:bodyPr/>
        <a:lstStyle/>
        <a:p>
          <a:r>
            <a:rPr lang="uk-UA" dirty="0" smtClean="0"/>
            <a:t>ЦИГАНСЬКІ НОЧІ</a:t>
          </a:r>
          <a:endParaRPr lang="ru-RU" dirty="0"/>
        </a:p>
      </dgm:t>
    </dgm:pt>
    <dgm:pt modelId="{2F8FEF52-11BD-45F5-BE02-8166AB388F53}" type="parTrans" cxnId="{192B865A-6731-455E-B68D-AADE5EE17ED2}">
      <dgm:prSet/>
      <dgm:spPr/>
      <dgm:t>
        <a:bodyPr/>
        <a:lstStyle/>
        <a:p>
          <a:endParaRPr lang="ru-RU"/>
        </a:p>
      </dgm:t>
    </dgm:pt>
    <dgm:pt modelId="{25AF1525-298E-4FC1-A7B7-B916420B6D04}" type="sibTrans" cxnId="{192B865A-6731-455E-B68D-AADE5EE17ED2}">
      <dgm:prSet/>
      <dgm:spPr/>
      <dgm:t>
        <a:bodyPr/>
        <a:lstStyle/>
        <a:p>
          <a:endParaRPr lang="ru-RU"/>
        </a:p>
      </dgm:t>
    </dgm:pt>
    <dgm:pt modelId="{ACB60859-988B-456A-850A-456637120750}">
      <dgm:prSet custT="1"/>
      <dgm:spPr/>
      <dgm:t>
        <a:bodyPr/>
        <a:lstStyle/>
        <a:p>
          <a:endParaRPr lang="ru-RU" sz="1800" dirty="0"/>
        </a:p>
      </dgm:t>
    </dgm:pt>
    <dgm:pt modelId="{B43B056E-5C96-4615-88F0-C63444853562}" type="parTrans" cxnId="{ECAC7CB4-E29A-4D52-A3F3-3AD85021F18B}">
      <dgm:prSet/>
      <dgm:spPr/>
      <dgm:t>
        <a:bodyPr/>
        <a:lstStyle/>
        <a:p>
          <a:endParaRPr lang="ru-RU"/>
        </a:p>
      </dgm:t>
    </dgm:pt>
    <dgm:pt modelId="{D784C7BB-3FC2-451A-961A-56827896E0FA}" type="sibTrans" cxnId="{ECAC7CB4-E29A-4D52-A3F3-3AD85021F18B}">
      <dgm:prSet/>
      <dgm:spPr/>
      <dgm:t>
        <a:bodyPr/>
        <a:lstStyle/>
        <a:p>
          <a:endParaRPr lang="ru-RU"/>
        </a:p>
      </dgm:t>
    </dgm:pt>
    <dgm:pt modelId="{AD02E391-32CD-40A2-B195-42C249347CE3}">
      <dgm:prSet/>
      <dgm:spPr/>
      <dgm:t>
        <a:bodyPr/>
        <a:lstStyle/>
        <a:p>
          <a:r>
            <a:rPr lang="uk-UA" dirty="0" smtClean="0"/>
            <a:t>ВОЖАК</a:t>
          </a:r>
          <a:endParaRPr lang="ru-RU" dirty="0"/>
        </a:p>
      </dgm:t>
    </dgm:pt>
    <dgm:pt modelId="{823CDCCB-563E-40C6-A5B7-4CD2EA8A5484}" type="parTrans" cxnId="{B2F0FE80-E6B9-4123-9543-31F5BCC67494}">
      <dgm:prSet/>
      <dgm:spPr/>
      <dgm:t>
        <a:bodyPr/>
        <a:lstStyle/>
        <a:p>
          <a:endParaRPr lang="ru-RU"/>
        </a:p>
      </dgm:t>
    </dgm:pt>
    <dgm:pt modelId="{7525E7E8-A593-42B1-8AD7-A7E1113B7F6D}" type="sibTrans" cxnId="{B2F0FE80-E6B9-4123-9543-31F5BCC67494}">
      <dgm:prSet/>
      <dgm:spPr/>
      <dgm:t>
        <a:bodyPr/>
        <a:lstStyle/>
        <a:p>
          <a:endParaRPr lang="ru-RU"/>
        </a:p>
      </dgm:t>
    </dgm:pt>
    <dgm:pt modelId="{ADDEFCE9-1E3E-4255-87B5-6226F1083EFA}">
      <dgm:prSet custT="1"/>
      <dgm:spPr/>
      <dgm:t>
        <a:bodyPr/>
        <a:lstStyle/>
        <a:p>
          <a:endParaRPr lang="ru-RU" sz="1800" dirty="0"/>
        </a:p>
      </dgm:t>
    </dgm:pt>
    <dgm:pt modelId="{C1FE7A35-C0E5-404A-9F6A-B8996A7FE60E}" type="parTrans" cxnId="{A22BE7D6-4348-4B00-BCDA-4F5C14FAB9A3}">
      <dgm:prSet/>
      <dgm:spPr/>
      <dgm:t>
        <a:bodyPr/>
        <a:lstStyle/>
        <a:p>
          <a:endParaRPr lang="ru-RU"/>
        </a:p>
      </dgm:t>
    </dgm:pt>
    <dgm:pt modelId="{E2314FD4-B8D9-4832-9AAF-B1BBF58F35F5}" type="sibTrans" cxnId="{A22BE7D6-4348-4B00-BCDA-4F5C14FAB9A3}">
      <dgm:prSet/>
      <dgm:spPr/>
      <dgm:t>
        <a:bodyPr/>
        <a:lstStyle/>
        <a:p>
          <a:endParaRPr lang="ru-RU"/>
        </a:p>
      </dgm:t>
    </dgm:pt>
    <dgm:pt modelId="{A4384F36-56AC-43A5-B88A-7094ECE43829}">
      <dgm:prSet custT="1"/>
      <dgm:spPr/>
      <dgm:t>
        <a:bodyPr/>
        <a:lstStyle/>
        <a:p>
          <a:endParaRPr lang="ru-RU" sz="1800" dirty="0"/>
        </a:p>
      </dgm:t>
    </dgm:pt>
    <dgm:pt modelId="{CAA24520-AAB9-4915-9DEC-22B294D60503}" type="parTrans" cxnId="{F09EE455-1BF9-4C9B-B39B-B4F7C9F78050}">
      <dgm:prSet/>
      <dgm:spPr/>
      <dgm:t>
        <a:bodyPr/>
        <a:lstStyle/>
        <a:p>
          <a:endParaRPr lang="ru-RU"/>
        </a:p>
      </dgm:t>
    </dgm:pt>
    <dgm:pt modelId="{C1E76CB2-6CA2-4153-BDDA-3ABD0CE7EA66}" type="sibTrans" cxnId="{F09EE455-1BF9-4C9B-B39B-B4F7C9F78050}">
      <dgm:prSet/>
      <dgm:spPr/>
      <dgm:t>
        <a:bodyPr/>
        <a:lstStyle/>
        <a:p>
          <a:endParaRPr lang="ru-RU"/>
        </a:p>
      </dgm:t>
    </dgm:pt>
    <dgm:pt modelId="{1D43EDDF-3B58-422B-ACD1-24FBA1CBA6A3}">
      <dgm:prSet/>
      <dgm:spPr/>
      <dgm:t>
        <a:bodyPr/>
        <a:lstStyle/>
        <a:p>
          <a:r>
            <a:rPr lang="uk-UA" dirty="0" smtClean="0"/>
            <a:t>ЛЕГЕНДА ПРО СКРИПКУ</a:t>
          </a:r>
          <a:endParaRPr lang="ru-RU" dirty="0"/>
        </a:p>
      </dgm:t>
    </dgm:pt>
    <dgm:pt modelId="{4266D351-3D0A-46E5-A8CD-962DC7B60075}" type="parTrans" cxnId="{794DDA36-26D8-4BAA-AD10-DAE493384124}">
      <dgm:prSet/>
      <dgm:spPr/>
      <dgm:t>
        <a:bodyPr/>
        <a:lstStyle/>
        <a:p>
          <a:endParaRPr lang="ru-RU"/>
        </a:p>
      </dgm:t>
    </dgm:pt>
    <dgm:pt modelId="{CE27EBB5-E101-4410-BDE9-90B33EAEBE27}" type="sibTrans" cxnId="{794DDA36-26D8-4BAA-AD10-DAE493384124}">
      <dgm:prSet/>
      <dgm:spPr/>
      <dgm:t>
        <a:bodyPr/>
        <a:lstStyle/>
        <a:p>
          <a:endParaRPr lang="ru-RU"/>
        </a:p>
      </dgm:t>
    </dgm:pt>
    <dgm:pt modelId="{8BB6FDC4-8524-481D-A024-853C4DC7A07C}">
      <dgm:prSet/>
      <dgm:spPr/>
      <dgm:t>
        <a:bodyPr/>
        <a:lstStyle/>
        <a:p>
          <a:r>
            <a:rPr lang="uk-UA" dirty="0" smtClean="0"/>
            <a:t>ЛЮБОВ МОЯ, ГІТАРА</a:t>
          </a:r>
          <a:endParaRPr lang="ru-RU" dirty="0"/>
        </a:p>
      </dgm:t>
    </dgm:pt>
    <dgm:pt modelId="{12D2E4C6-B851-4A32-9D58-82393E9C44C8}" type="parTrans" cxnId="{BBF74AC8-3D0E-469F-89D3-16EC1E87B269}">
      <dgm:prSet/>
      <dgm:spPr/>
      <dgm:t>
        <a:bodyPr/>
        <a:lstStyle/>
        <a:p>
          <a:endParaRPr lang="ru-RU"/>
        </a:p>
      </dgm:t>
    </dgm:pt>
    <dgm:pt modelId="{03F9E0DF-9ABB-40C9-B1CA-F0E860761711}" type="sibTrans" cxnId="{BBF74AC8-3D0E-469F-89D3-16EC1E87B269}">
      <dgm:prSet/>
      <dgm:spPr/>
      <dgm:t>
        <a:bodyPr/>
        <a:lstStyle/>
        <a:p>
          <a:endParaRPr lang="ru-RU"/>
        </a:p>
      </dgm:t>
    </dgm:pt>
    <dgm:pt modelId="{558C76BE-2330-47D2-BE4F-EAECA63DF89A}" type="pres">
      <dgm:prSet presAssocID="{BDA0EEC7-88F0-4E1C-84DB-6423B3B8F945}" presName="linearFlow" presStyleCnt="0">
        <dgm:presLayoutVars>
          <dgm:dir/>
          <dgm:animLvl val="lvl"/>
          <dgm:resizeHandles val="exact"/>
        </dgm:presLayoutVars>
      </dgm:prSet>
      <dgm:spPr/>
      <dgm:t>
        <a:bodyPr/>
        <a:lstStyle/>
        <a:p>
          <a:endParaRPr lang="ru-RU"/>
        </a:p>
      </dgm:t>
    </dgm:pt>
    <dgm:pt modelId="{4B3C95EB-B0D5-4858-BC9D-2DBBF007CA5E}" type="pres">
      <dgm:prSet presAssocID="{3E8D8682-799B-4C3A-A7A3-22A2253FF41F}" presName="composite" presStyleCnt="0"/>
      <dgm:spPr/>
    </dgm:pt>
    <dgm:pt modelId="{A34CA67F-57A0-4F0E-8B68-9BAF9E86DD8E}" type="pres">
      <dgm:prSet presAssocID="{3E8D8682-799B-4C3A-A7A3-22A2253FF41F}" presName="parentText" presStyleLbl="alignNode1" presStyleIdx="0" presStyleCnt="13">
        <dgm:presLayoutVars>
          <dgm:chMax val="1"/>
          <dgm:bulletEnabled val="1"/>
        </dgm:presLayoutVars>
      </dgm:prSet>
      <dgm:spPr/>
      <dgm:t>
        <a:bodyPr/>
        <a:lstStyle/>
        <a:p>
          <a:endParaRPr lang="ru-RU"/>
        </a:p>
      </dgm:t>
    </dgm:pt>
    <dgm:pt modelId="{134E7156-4688-4B6A-AD5A-AF6D1C220E7D}" type="pres">
      <dgm:prSet presAssocID="{3E8D8682-799B-4C3A-A7A3-22A2253FF41F}" presName="descendantText" presStyleLbl="alignAcc1" presStyleIdx="0" presStyleCnt="13">
        <dgm:presLayoutVars>
          <dgm:bulletEnabled val="1"/>
        </dgm:presLayoutVars>
      </dgm:prSet>
      <dgm:spPr/>
      <dgm:t>
        <a:bodyPr/>
        <a:lstStyle/>
        <a:p>
          <a:endParaRPr lang="ru-RU"/>
        </a:p>
      </dgm:t>
    </dgm:pt>
    <dgm:pt modelId="{DA52B877-F595-4C6F-B778-B96A65FFC750}" type="pres">
      <dgm:prSet presAssocID="{51E0EC8D-DBEE-4EFE-9758-7DA212DD7A2F}" presName="sp" presStyleCnt="0"/>
      <dgm:spPr/>
    </dgm:pt>
    <dgm:pt modelId="{CE3B4DD8-BD05-43B3-BC1C-536C824E02AF}" type="pres">
      <dgm:prSet presAssocID="{293233E8-39F8-40C0-B467-DF8EAC33907B}" presName="composite" presStyleCnt="0"/>
      <dgm:spPr/>
    </dgm:pt>
    <dgm:pt modelId="{CA2D0620-A09E-4694-8D17-411AECFD85BD}" type="pres">
      <dgm:prSet presAssocID="{293233E8-39F8-40C0-B467-DF8EAC33907B}" presName="parentText" presStyleLbl="alignNode1" presStyleIdx="1" presStyleCnt="13">
        <dgm:presLayoutVars>
          <dgm:chMax val="1"/>
          <dgm:bulletEnabled val="1"/>
        </dgm:presLayoutVars>
      </dgm:prSet>
      <dgm:spPr/>
      <dgm:t>
        <a:bodyPr/>
        <a:lstStyle/>
        <a:p>
          <a:endParaRPr lang="ru-RU"/>
        </a:p>
      </dgm:t>
    </dgm:pt>
    <dgm:pt modelId="{1908FA8E-F788-4923-9653-4EF68AD0CAF8}" type="pres">
      <dgm:prSet presAssocID="{293233E8-39F8-40C0-B467-DF8EAC33907B}" presName="descendantText" presStyleLbl="alignAcc1" presStyleIdx="1" presStyleCnt="13">
        <dgm:presLayoutVars>
          <dgm:bulletEnabled val="1"/>
        </dgm:presLayoutVars>
      </dgm:prSet>
      <dgm:spPr/>
      <dgm:t>
        <a:bodyPr/>
        <a:lstStyle/>
        <a:p>
          <a:endParaRPr lang="ru-RU"/>
        </a:p>
      </dgm:t>
    </dgm:pt>
    <dgm:pt modelId="{CB3D3CB9-97F4-4BB0-A332-DFD96CBCF126}" type="pres">
      <dgm:prSet presAssocID="{135CB5AB-99BC-41FC-AEEF-38AF8DC495FE}" presName="sp" presStyleCnt="0"/>
      <dgm:spPr/>
    </dgm:pt>
    <dgm:pt modelId="{76251D0A-C4B5-49F8-BD3B-4C765A513F73}" type="pres">
      <dgm:prSet presAssocID="{377D8A24-0750-40E5-AFCE-67F2A376A788}" presName="composite" presStyleCnt="0"/>
      <dgm:spPr/>
    </dgm:pt>
    <dgm:pt modelId="{486142CB-14CF-48E0-8454-25F7AB51C4DF}" type="pres">
      <dgm:prSet presAssocID="{377D8A24-0750-40E5-AFCE-67F2A376A788}" presName="parentText" presStyleLbl="alignNode1" presStyleIdx="2" presStyleCnt="13">
        <dgm:presLayoutVars>
          <dgm:chMax val="1"/>
          <dgm:bulletEnabled val="1"/>
        </dgm:presLayoutVars>
      </dgm:prSet>
      <dgm:spPr/>
      <dgm:t>
        <a:bodyPr/>
        <a:lstStyle/>
        <a:p>
          <a:endParaRPr lang="ru-RU"/>
        </a:p>
      </dgm:t>
    </dgm:pt>
    <dgm:pt modelId="{11B6F1F5-F33D-42A5-AB0C-4D9F469DF24B}" type="pres">
      <dgm:prSet presAssocID="{377D8A24-0750-40E5-AFCE-67F2A376A788}" presName="descendantText" presStyleLbl="alignAcc1" presStyleIdx="2" presStyleCnt="13">
        <dgm:presLayoutVars>
          <dgm:bulletEnabled val="1"/>
        </dgm:presLayoutVars>
      </dgm:prSet>
      <dgm:spPr/>
      <dgm:t>
        <a:bodyPr/>
        <a:lstStyle/>
        <a:p>
          <a:endParaRPr lang="ru-RU"/>
        </a:p>
      </dgm:t>
    </dgm:pt>
    <dgm:pt modelId="{6FD2C91B-7B84-4D71-AF15-F718C76B8A97}" type="pres">
      <dgm:prSet presAssocID="{BF3F1591-390B-4D2D-A9ED-85712986F2FE}" presName="sp" presStyleCnt="0"/>
      <dgm:spPr/>
    </dgm:pt>
    <dgm:pt modelId="{FE6C9C22-7CF8-493B-822A-F6B6F7A87D9A}" type="pres">
      <dgm:prSet presAssocID="{5879C2B7-DE93-4A5C-9FE6-B0C02E46A02A}" presName="composite" presStyleCnt="0"/>
      <dgm:spPr/>
    </dgm:pt>
    <dgm:pt modelId="{3FFC4FD1-EC1F-4807-9EEC-BC51D66A1F78}" type="pres">
      <dgm:prSet presAssocID="{5879C2B7-DE93-4A5C-9FE6-B0C02E46A02A}" presName="parentText" presStyleLbl="alignNode1" presStyleIdx="3" presStyleCnt="13">
        <dgm:presLayoutVars>
          <dgm:chMax val="1"/>
          <dgm:bulletEnabled val="1"/>
        </dgm:presLayoutVars>
      </dgm:prSet>
      <dgm:spPr/>
      <dgm:t>
        <a:bodyPr/>
        <a:lstStyle/>
        <a:p>
          <a:endParaRPr lang="ru-RU"/>
        </a:p>
      </dgm:t>
    </dgm:pt>
    <dgm:pt modelId="{DD9A6668-7ED1-428C-A151-E071BFB20F00}" type="pres">
      <dgm:prSet presAssocID="{5879C2B7-DE93-4A5C-9FE6-B0C02E46A02A}" presName="descendantText" presStyleLbl="alignAcc1" presStyleIdx="3" presStyleCnt="13">
        <dgm:presLayoutVars>
          <dgm:bulletEnabled val="1"/>
        </dgm:presLayoutVars>
      </dgm:prSet>
      <dgm:spPr/>
      <dgm:t>
        <a:bodyPr/>
        <a:lstStyle/>
        <a:p>
          <a:endParaRPr lang="ru-RU"/>
        </a:p>
      </dgm:t>
    </dgm:pt>
    <dgm:pt modelId="{AC54CA1F-A2AF-41E3-9A7A-B21A3C4AAFC0}" type="pres">
      <dgm:prSet presAssocID="{19731908-3F96-417A-9CB8-5042D27A495B}" presName="sp" presStyleCnt="0"/>
      <dgm:spPr/>
    </dgm:pt>
    <dgm:pt modelId="{B2D0DEDA-F4B2-4136-93DF-32F47F65DC95}" type="pres">
      <dgm:prSet presAssocID="{01F21586-C3B1-45F1-885B-76B18CCEB2EB}" presName="composite" presStyleCnt="0"/>
      <dgm:spPr/>
    </dgm:pt>
    <dgm:pt modelId="{D401AC31-8121-4F31-AC64-37284CDCEDEF}" type="pres">
      <dgm:prSet presAssocID="{01F21586-C3B1-45F1-885B-76B18CCEB2EB}" presName="parentText" presStyleLbl="alignNode1" presStyleIdx="4" presStyleCnt="13">
        <dgm:presLayoutVars>
          <dgm:chMax val="1"/>
          <dgm:bulletEnabled val="1"/>
        </dgm:presLayoutVars>
      </dgm:prSet>
      <dgm:spPr/>
      <dgm:t>
        <a:bodyPr/>
        <a:lstStyle/>
        <a:p>
          <a:endParaRPr lang="ru-RU"/>
        </a:p>
      </dgm:t>
    </dgm:pt>
    <dgm:pt modelId="{7896A746-E5F6-4D44-BDD9-EE80535A5E31}" type="pres">
      <dgm:prSet presAssocID="{01F21586-C3B1-45F1-885B-76B18CCEB2EB}" presName="descendantText" presStyleLbl="alignAcc1" presStyleIdx="4" presStyleCnt="13">
        <dgm:presLayoutVars>
          <dgm:bulletEnabled val="1"/>
        </dgm:presLayoutVars>
      </dgm:prSet>
      <dgm:spPr/>
      <dgm:t>
        <a:bodyPr/>
        <a:lstStyle/>
        <a:p>
          <a:endParaRPr lang="ru-RU"/>
        </a:p>
      </dgm:t>
    </dgm:pt>
    <dgm:pt modelId="{F7032ED4-20E8-4165-942F-890ADC28C9D2}" type="pres">
      <dgm:prSet presAssocID="{2ED17147-A3DE-4271-8F00-39E773068E37}" presName="sp" presStyleCnt="0"/>
      <dgm:spPr/>
    </dgm:pt>
    <dgm:pt modelId="{A728F6CE-CA46-4AA1-91B5-4DECD6A19AD0}" type="pres">
      <dgm:prSet presAssocID="{31FFA72F-2B4D-451D-BFB8-5042951D7C34}" presName="composite" presStyleCnt="0"/>
      <dgm:spPr/>
    </dgm:pt>
    <dgm:pt modelId="{5FBD5B34-E6FF-4E29-A3B4-2BADA7D8F4F7}" type="pres">
      <dgm:prSet presAssocID="{31FFA72F-2B4D-451D-BFB8-5042951D7C34}" presName="parentText" presStyleLbl="alignNode1" presStyleIdx="5" presStyleCnt="13">
        <dgm:presLayoutVars>
          <dgm:chMax val="1"/>
          <dgm:bulletEnabled val="1"/>
        </dgm:presLayoutVars>
      </dgm:prSet>
      <dgm:spPr/>
      <dgm:t>
        <a:bodyPr/>
        <a:lstStyle/>
        <a:p>
          <a:endParaRPr lang="ru-RU"/>
        </a:p>
      </dgm:t>
    </dgm:pt>
    <dgm:pt modelId="{0DD32AAC-0091-4E5A-992C-FCCF022FA9EB}" type="pres">
      <dgm:prSet presAssocID="{31FFA72F-2B4D-451D-BFB8-5042951D7C34}" presName="descendantText" presStyleLbl="alignAcc1" presStyleIdx="5" presStyleCnt="13">
        <dgm:presLayoutVars>
          <dgm:bulletEnabled val="1"/>
        </dgm:presLayoutVars>
      </dgm:prSet>
      <dgm:spPr/>
      <dgm:t>
        <a:bodyPr/>
        <a:lstStyle/>
        <a:p>
          <a:endParaRPr lang="ru-RU"/>
        </a:p>
      </dgm:t>
    </dgm:pt>
    <dgm:pt modelId="{BEDA8079-BDB6-446B-9500-A1A131A86B95}" type="pres">
      <dgm:prSet presAssocID="{EAD910B9-C518-400E-81A8-3CEDF411EA09}" presName="sp" presStyleCnt="0"/>
      <dgm:spPr/>
    </dgm:pt>
    <dgm:pt modelId="{936A131E-024D-4BBC-B6C6-D200128301F9}" type="pres">
      <dgm:prSet presAssocID="{33151C9A-54C8-492F-BE83-8EFE88441DF2}" presName="composite" presStyleCnt="0"/>
      <dgm:spPr/>
    </dgm:pt>
    <dgm:pt modelId="{6043F641-2465-473D-B880-37161543EFB9}" type="pres">
      <dgm:prSet presAssocID="{33151C9A-54C8-492F-BE83-8EFE88441DF2}" presName="parentText" presStyleLbl="alignNode1" presStyleIdx="6" presStyleCnt="13">
        <dgm:presLayoutVars>
          <dgm:chMax val="1"/>
          <dgm:bulletEnabled val="1"/>
        </dgm:presLayoutVars>
      </dgm:prSet>
      <dgm:spPr/>
      <dgm:t>
        <a:bodyPr/>
        <a:lstStyle/>
        <a:p>
          <a:endParaRPr lang="ru-RU"/>
        </a:p>
      </dgm:t>
    </dgm:pt>
    <dgm:pt modelId="{D5DDD4F0-B190-46E7-8D9E-1CF55E6580DC}" type="pres">
      <dgm:prSet presAssocID="{33151C9A-54C8-492F-BE83-8EFE88441DF2}" presName="descendantText" presStyleLbl="alignAcc1" presStyleIdx="6" presStyleCnt="13">
        <dgm:presLayoutVars>
          <dgm:bulletEnabled val="1"/>
        </dgm:presLayoutVars>
      </dgm:prSet>
      <dgm:spPr/>
      <dgm:t>
        <a:bodyPr/>
        <a:lstStyle/>
        <a:p>
          <a:endParaRPr lang="ru-RU"/>
        </a:p>
      </dgm:t>
    </dgm:pt>
    <dgm:pt modelId="{BFD317C2-D245-440D-9617-4D3B93B120CB}" type="pres">
      <dgm:prSet presAssocID="{60A5AA36-735C-451A-A118-25046457DC0B}" presName="sp" presStyleCnt="0"/>
      <dgm:spPr/>
    </dgm:pt>
    <dgm:pt modelId="{3EFB406A-613A-4625-A7C2-496BF75541EF}" type="pres">
      <dgm:prSet presAssocID="{F59F91CB-77B2-4EC9-99D5-D23384EECFA1}" presName="composite" presStyleCnt="0"/>
      <dgm:spPr/>
    </dgm:pt>
    <dgm:pt modelId="{9E853F7F-5FC9-42D6-AFEC-28CD91C29F07}" type="pres">
      <dgm:prSet presAssocID="{F59F91CB-77B2-4EC9-99D5-D23384EECFA1}" presName="parentText" presStyleLbl="alignNode1" presStyleIdx="7" presStyleCnt="13">
        <dgm:presLayoutVars>
          <dgm:chMax val="1"/>
          <dgm:bulletEnabled val="1"/>
        </dgm:presLayoutVars>
      </dgm:prSet>
      <dgm:spPr/>
      <dgm:t>
        <a:bodyPr/>
        <a:lstStyle/>
        <a:p>
          <a:endParaRPr lang="ru-RU"/>
        </a:p>
      </dgm:t>
    </dgm:pt>
    <dgm:pt modelId="{0C935914-1639-4849-88FE-7B763CDEDAB3}" type="pres">
      <dgm:prSet presAssocID="{F59F91CB-77B2-4EC9-99D5-D23384EECFA1}" presName="descendantText" presStyleLbl="alignAcc1" presStyleIdx="7" presStyleCnt="13">
        <dgm:presLayoutVars>
          <dgm:bulletEnabled val="1"/>
        </dgm:presLayoutVars>
      </dgm:prSet>
      <dgm:spPr/>
      <dgm:t>
        <a:bodyPr/>
        <a:lstStyle/>
        <a:p>
          <a:endParaRPr lang="ru-RU"/>
        </a:p>
      </dgm:t>
    </dgm:pt>
    <dgm:pt modelId="{CEAD0905-35C1-4045-8206-27448AD10FC8}" type="pres">
      <dgm:prSet presAssocID="{CE84025C-7D0E-4F94-B3EA-8B79504F1B75}" presName="sp" presStyleCnt="0"/>
      <dgm:spPr/>
    </dgm:pt>
    <dgm:pt modelId="{6378308F-815C-4339-8C42-69E198D4320C}" type="pres">
      <dgm:prSet presAssocID="{2EC4A5DE-4335-4841-8B3B-4E5D303254D8}" presName="composite" presStyleCnt="0"/>
      <dgm:spPr/>
    </dgm:pt>
    <dgm:pt modelId="{A49AA66A-B987-4A91-A420-8FBD6A5534A2}" type="pres">
      <dgm:prSet presAssocID="{2EC4A5DE-4335-4841-8B3B-4E5D303254D8}" presName="parentText" presStyleLbl="alignNode1" presStyleIdx="8" presStyleCnt="13">
        <dgm:presLayoutVars>
          <dgm:chMax val="1"/>
          <dgm:bulletEnabled val="1"/>
        </dgm:presLayoutVars>
      </dgm:prSet>
      <dgm:spPr/>
      <dgm:t>
        <a:bodyPr/>
        <a:lstStyle/>
        <a:p>
          <a:endParaRPr lang="ru-RU"/>
        </a:p>
      </dgm:t>
    </dgm:pt>
    <dgm:pt modelId="{93F95275-6C5D-46A2-9913-5EA4967294AE}" type="pres">
      <dgm:prSet presAssocID="{2EC4A5DE-4335-4841-8B3B-4E5D303254D8}" presName="descendantText" presStyleLbl="alignAcc1" presStyleIdx="8" presStyleCnt="13">
        <dgm:presLayoutVars>
          <dgm:bulletEnabled val="1"/>
        </dgm:presLayoutVars>
      </dgm:prSet>
      <dgm:spPr/>
      <dgm:t>
        <a:bodyPr/>
        <a:lstStyle/>
        <a:p>
          <a:endParaRPr lang="ru-RU"/>
        </a:p>
      </dgm:t>
    </dgm:pt>
    <dgm:pt modelId="{52C7FF9C-8E81-4D58-9CE4-379AE18A1333}" type="pres">
      <dgm:prSet presAssocID="{C6440738-EE91-49B2-9DA8-5024863E509D}" presName="sp" presStyleCnt="0"/>
      <dgm:spPr/>
    </dgm:pt>
    <dgm:pt modelId="{EA9BECAE-BD9B-4D84-80C7-CBD45942BA27}" type="pres">
      <dgm:prSet presAssocID="{F35FBBEC-6F4D-4A0E-967E-EC020078889B}" presName="composite" presStyleCnt="0"/>
      <dgm:spPr/>
    </dgm:pt>
    <dgm:pt modelId="{16D46334-1C54-4523-BEF4-DCAA1084F2D5}" type="pres">
      <dgm:prSet presAssocID="{F35FBBEC-6F4D-4A0E-967E-EC020078889B}" presName="parentText" presStyleLbl="alignNode1" presStyleIdx="9" presStyleCnt="13">
        <dgm:presLayoutVars>
          <dgm:chMax val="1"/>
          <dgm:bulletEnabled val="1"/>
        </dgm:presLayoutVars>
      </dgm:prSet>
      <dgm:spPr/>
      <dgm:t>
        <a:bodyPr/>
        <a:lstStyle/>
        <a:p>
          <a:endParaRPr lang="ru-RU"/>
        </a:p>
      </dgm:t>
    </dgm:pt>
    <dgm:pt modelId="{4C5E6C36-703B-4C2C-A59D-D95A3A3CE51C}" type="pres">
      <dgm:prSet presAssocID="{F35FBBEC-6F4D-4A0E-967E-EC020078889B}" presName="descendantText" presStyleLbl="alignAcc1" presStyleIdx="9" presStyleCnt="13">
        <dgm:presLayoutVars>
          <dgm:bulletEnabled val="1"/>
        </dgm:presLayoutVars>
      </dgm:prSet>
      <dgm:spPr/>
      <dgm:t>
        <a:bodyPr/>
        <a:lstStyle/>
        <a:p>
          <a:endParaRPr lang="ru-RU"/>
        </a:p>
      </dgm:t>
    </dgm:pt>
    <dgm:pt modelId="{BFEAF960-8319-413E-BDA2-6963E3EA18AC}" type="pres">
      <dgm:prSet presAssocID="{4DDCD823-45CA-49B2-ABF2-4253FD11309E}" presName="sp" presStyleCnt="0"/>
      <dgm:spPr/>
    </dgm:pt>
    <dgm:pt modelId="{A126B848-75E6-4B4F-AE38-25AE8426EB37}" type="pres">
      <dgm:prSet presAssocID="{ACB60859-988B-456A-850A-456637120750}" presName="composite" presStyleCnt="0"/>
      <dgm:spPr/>
    </dgm:pt>
    <dgm:pt modelId="{78A66E39-960E-4246-A4BC-758BADEA5840}" type="pres">
      <dgm:prSet presAssocID="{ACB60859-988B-456A-850A-456637120750}" presName="parentText" presStyleLbl="alignNode1" presStyleIdx="10" presStyleCnt="13">
        <dgm:presLayoutVars>
          <dgm:chMax val="1"/>
          <dgm:bulletEnabled val="1"/>
        </dgm:presLayoutVars>
      </dgm:prSet>
      <dgm:spPr/>
      <dgm:t>
        <a:bodyPr/>
        <a:lstStyle/>
        <a:p>
          <a:endParaRPr lang="ru-RU"/>
        </a:p>
      </dgm:t>
    </dgm:pt>
    <dgm:pt modelId="{7CE23B99-71AF-4678-A4A8-D7EEE920B337}" type="pres">
      <dgm:prSet presAssocID="{ACB60859-988B-456A-850A-456637120750}" presName="descendantText" presStyleLbl="alignAcc1" presStyleIdx="10" presStyleCnt="13">
        <dgm:presLayoutVars>
          <dgm:bulletEnabled val="1"/>
        </dgm:presLayoutVars>
      </dgm:prSet>
      <dgm:spPr/>
      <dgm:t>
        <a:bodyPr/>
        <a:lstStyle/>
        <a:p>
          <a:endParaRPr lang="ru-RU"/>
        </a:p>
      </dgm:t>
    </dgm:pt>
    <dgm:pt modelId="{3EC1052C-E87F-4813-B84B-3D746F348CF5}" type="pres">
      <dgm:prSet presAssocID="{D784C7BB-3FC2-451A-961A-56827896E0FA}" presName="sp" presStyleCnt="0"/>
      <dgm:spPr/>
    </dgm:pt>
    <dgm:pt modelId="{FE3DA116-3A90-4286-A5D6-341C1E414CFB}" type="pres">
      <dgm:prSet presAssocID="{ADDEFCE9-1E3E-4255-87B5-6226F1083EFA}" presName="composite" presStyleCnt="0"/>
      <dgm:spPr/>
    </dgm:pt>
    <dgm:pt modelId="{0B9E1294-F764-45E9-986E-143AF1919F8F}" type="pres">
      <dgm:prSet presAssocID="{ADDEFCE9-1E3E-4255-87B5-6226F1083EFA}" presName="parentText" presStyleLbl="alignNode1" presStyleIdx="11" presStyleCnt="13">
        <dgm:presLayoutVars>
          <dgm:chMax val="1"/>
          <dgm:bulletEnabled val="1"/>
        </dgm:presLayoutVars>
      </dgm:prSet>
      <dgm:spPr/>
      <dgm:t>
        <a:bodyPr/>
        <a:lstStyle/>
        <a:p>
          <a:endParaRPr lang="ru-RU"/>
        </a:p>
      </dgm:t>
    </dgm:pt>
    <dgm:pt modelId="{5407A900-F0AC-48C8-B0EC-985DD19A49F1}" type="pres">
      <dgm:prSet presAssocID="{ADDEFCE9-1E3E-4255-87B5-6226F1083EFA}" presName="descendantText" presStyleLbl="alignAcc1" presStyleIdx="11" presStyleCnt="13">
        <dgm:presLayoutVars>
          <dgm:bulletEnabled val="1"/>
        </dgm:presLayoutVars>
      </dgm:prSet>
      <dgm:spPr/>
      <dgm:t>
        <a:bodyPr/>
        <a:lstStyle/>
        <a:p>
          <a:endParaRPr lang="ru-RU"/>
        </a:p>
      </dgm:t>
    </dgm:pt>
    <dgm:pt modelId="{59AB996A-59A2-4E2A-990A-5894A336AA9B}" type="pres">
      <dgm:prSet presAssocID="{E2314FD4-B8D9-4832-9AAF-B1BBF58F35F5}" presName="sp" presStyleCnt="0"/>
      <dgm:spPr/>
    </dgm:pt>
    <dgm:pt modelId="{783AA115-659F-4C08-9A98-6FC059CD39DA}" type="pres">
      <dgm:prSet presAssocID="{A4384F36-56AC-43A5-B88A-7094ECE43829}" presName="composite" presStyleCnt="0"/>
      <dgm:spPr/>
    </dgm:pt>
    <dgm:pt modelId="{CE4A319F-B3EC-4A7E-A24C-AF9190EA1EE1}" type="pres">
      <dgm:prSet presAssocID="{A4384F36-56AC-43A5-B88A-7094ECE43829}" presName="parentText" presStyleLbl="alignNode1" presStyleIdx="12" presStyleCnt="13">
        <dgm:presLayoutVars>
          <dgm:chMax val="1"/>
          <dgm:bulletEnabled val="1"/>
        </dgm:presLayoutVars>
      </dgm:prSet>
      <dgm:spPr/>
      <dgm:t>
        <a:bodyPr/>
        <a:lstStyle/>
        <a:p>
          <a:endParaRPr lang="ru-RU"/>
        </a:p>
      </dgm:t>
    </dgm:pt>
    <dgm:pt modelId="{139805B5-CC43-4181-86C5-35A221916F99}" type="pres">
      <dgm:prSet presAssocID="{A4384F36-56AC-43A5-B88A-7094ECE43829}" presName="descendantText" presStyleLbl="alignAcc1" presStyleIdx="12" presStyleCnt="13">
        <dgm:presLayoutVars>
          <dgm:bulletEnabled val="1"/>
        </dgm:presLayoutVars>
      </dgm:prSet>
      <dgm:spPr/>
      <dgm:t>
        <a:bodyPr/>
        <a:lstStyle/>
        <a:p>
          <a:endParaRPr lang="ru-RU"/>
        </a:p>
      </dgm:t>
    </dgm:pt>
  </dgm:ptLst>
  <dgm:cxnLst>
    <dgm:cxn modelId="{42F87A38-CA0B-4E9D-9674-E2E59A6AF6AE}" srcId="{01F21586-C3B1-45F1-885B-76B18CCEB2EB}" destId="{190D7641-75D3-4736-8664-3E4C33114E0F}" srcOrd="0" destOrd="0" parTransId="{DC0E6C80-00F3-4851-B163-410A258A1D00}" sibTransId="{A2EFB2FE-298A-4A9D-A35E-F4A700B70CA1}"/>
    <dgm:cxn modelId="{3764DD21-F3D8-43DA-9F8C-D9C029325818}" srcId="{BDA0EEC7-88F0-4E1C-84DB-6423B3B8F945}" destId="{5879C2B7-DE93-4A5C-9FE6-B0C02E46A02A}" srcOrd="3" destOrd="0" parTransId="{203CA4A0-1A03-48A2-BD82-9B36A131CBB5}" sibTransId="{19731908-3F96-417A-9CB8-5042D27A495B}"/>
    <dgm:cxn modelId="{4EA0BE7A-A46A-4706-A381-4C35B4559BF3}" type="presOf" srcId="{31FFA72F-2B4D-451D-BFB8-5042951D7C34}" destId="{5FBD5B34-E6FF-4E29-A3B4-2BADA7D8F4F7}" srcOrd="0" destOrd="0" presId="urn:microsoft.com/office/officeart/2005/8/layout/chevron2"/>
    <dgm:cxn modelId="{4F5F01E5-DB80-440D-98CF-0FD6A1C77682}" srcId="{293233E8-39F8-40C0-B467-DF8EAC33907B}" destId="{26FF6465-8018-4723-9C57-0BFE0085890E}" srcOrd="0" destOrd="0" parTransId="{181438A0-D7BE-4EF0-B471-EF680C7834B4}" sibTransId="{2C359DB6-A36C-4D1F-9D40-43E9C740C79C}"/>
    <dgm:cxn modelId="{5DF83376-DC5E-46F1-885B-CDA1876C546B}" srcId="{BDA0EEC7-88F0-4E1C-84DB-6423B3B8F945}" destId="{31FFA72F-2B4D-451D-BFB8-5042951D7C34}" srcOrd="5" destOrd="0" parTransId="{CB841EBF-AB0F-4796-B2B3-18326EAFC382}" sibTransId="{EAD910B9-C518-400E-81A8-3CEDF411EA09}"/>
    <dgm:cxn modelId="{B2F0FE80-E6B9-4123-9543-31F5BCC67494}" srcId="{ACB60859-988B-456A-850A-456637120750}" destId="{AD02E391-32CD-40A2-B195-42C249347CE3}" srcOrd="0" destOrd="0" parTransId="{823CDCCB-563E-40C6-A5B7-4CD2EA8A5484}" sibTransId="{7525E7E8-A593-42B1-8AD7-A7E1113B7F6D}"/>
    <dgm:cxn modelId="{4835EFDB-5870-4DCF-88A1-B27A4DD99210}" srcId="{31FFA72F-2B4D-451D-BFB8-5042951D7C34}" destId="{D502A9CE-3C3A-4D11-ACCD-6E3FD8F1F376}" srcOrd="0" destOrd="0" parTransId="{E44F0E02-C827-4F08-B96F-58F65BE3EEBF}" sibTransId="{ED8A6D95-F6D8-4B58-A447-7A1732473BD9}"/>
    <dgm:cxn modelId="{BBF74AC8-3D0E-469F-89D3-16EC1E87B269}" srcId="{A4384F36-56AC-43A5-B88A-7094ECE43829}" destId="{8BB6FDC4-8524-481D-A024-853C4DC7A07C}" srcOrd="0" destOrd="0" parTransId="{12D2E4C6-B851-4A32-9D58-82393E9C44C8}" sibTransId="{03F9E0DF-9ABB-40C9-B1CA-F0E860761711}"/>
    <dgm:cxn modelId="{242C6D6C-072B-4FDE-8742-AC1BDFC388A4}" type="presOf" srcId="{0D879654-65FA-4E7B-9EF7-C2F5A48C7C31}" destId="{DD9A6668-7ED1-428C-A151-E071BFB20F00}" srcOrd="0" destOrd="0" presId="urn:microsoft.com/office/officeart/2005/8/layout/chevron2"/>
    <dgm:cxn modelId="{794DDA36-26D8-4BAA-AD10-DAE493384124}" srcId="{ADDEFCE9-1E3E-4255-87B5-6226F1083EFA}" destId="{1D43EDDF-3B58-422B-ACD1-24FBA1CBA6A3}" srcOrd="0" destOrd="0" parTransId="{4266D351-3D0A-46E5-A8CD-962DC7B60075}" sibTransId="{CE27EBB5-E101-4410-BDE9-90B33EAEBE27}"/>
    <dgm:cxn modelId="{A0E3EE67-61A3-4208-8D4F-207A712B1361}" type="presOf" srcId="{2EC4A5DE-4335-4841-8B3B-4E5D303254D8}" destId="{A49AA66A-B987-4A91-A420-8FBD6A5534A2}" srcOrd="0" destOrd="0" presId="urn:microsoft.com/office/officeart/2005/8/layout/chevron2"/>
    <dgm:cxn modelId="{5A3F17D2-B320-471A-A369-27A4AD57E8E8}" type="presOf" srcId="{D502A9CE-3C3A-4D11-ACCD-6E3FD8F1F376}" destId="{0DD32AAC-0091-4E5A-992C-FCCF022FA9EB}" srcOrd="0" destOrd="0" presId="urn:microsoft.com/office/officeart/2005/8/layout/chevron2"/>
    <dgm:cxn modelId="{821DA1AA-F9B0-4114-9D64-C7CE0EF64FB6}" type="presOf" srcId="{190D7641-75D3-4736-8664-3E4C33114E0F}" destId="{7896A746-E5F6-4D44-BDD9-EE80535A5E31}" srcOrd="0" destOrd="0" presId="urn:microsoft.com/office/officeart/2005/8/layout/chevron2"/>
    <dgm:cxn modelId="{DCA0A46B-646A-4383-AFCB-375A2B3CED7C}" type="presOf" srcId="{AD312224-8F7D-4568-AC56-DA4759B5FC1D}" destId="{11B6F1F5-F33D-42A5-AB0C-4D9F469DF24B}" srcOrd="0" destOrd="0" presId="urn:microsoft.com/office/officeart/2005/8/layout/chevron2"/>
    <dgm:cxn modelId="{EEE982BF-E7E0-4F39-8979-1BBC4D1AE58F}" srcId="{BDA0EEC7-88F0-4E1C-84DB-6423B3B8F945}" destId="{377D8A24-0750-40E5-AFCE-67F2A376A788}" srcOrd="2" destOrd="0" parTransId="{C30B89F7-66DE-44CD-82F7-A1E3642DFDF9}" sibTransId="{BF3F1591-390B-4D2D-A9ED-85712986F2FE}"/>
    <dgm:cxn modelId="{1AEAB10E-798F-41A5-848E-2EA0865143CB}" srcId="{377D8A24-0750-40E5-AFCE-67F2A376A788}" destId="{AD312224-8F7D-4568-AC56-DA4759B5FC1D}" srcOrd="0" destOrd="0" parTransId="{01C560EE-6DFE-4E02-BFEE-ACB0975E401A}" sibTransId="{E86C8AE7-ABEF-4B3D-9A71-C02C3F501C4E}"/>
    <dgm:cxn modelId="{46FFE8E1-4619-4E2A-A75F-58C6E8485CF1}" srcId="{BDA0EEC7-88F0-4E1C-84DB-6423B3B8F945}" destId="{F35FBBEC-6F4D-4A0E-967E-EC020078889B}" srcOrd="9" destOrd="0" parTransId="{A5A40D49-F843-4F68-8B5C-ED1F5AF2170B}" sibTransId="{4DDCD823-45CA-49B2-ABF2-4253FD11309E}"/>
    <dgm:cxn modelId="{66551653-77BF-49D7-859D-22FBF1DF3C6A}" srcId="{BDA0EEC7-88F0-4E1C-84DB-6423B3B8F945}" destId="{3E8D8682-799B-4C3A-A7A3-22A2253FF41F}" srcOrd="0" destOrd="0" parTransId="{F15EE3E8-832E-4ACB-9C93-13091F6FDB68}" sibTransId="{51E0EC8D-DBEE-4EFE-9758-7DA212DD7A2F}"/>
    <dgm:cxn modelId="{192B865A-6731-455E-B68D-AADE5EE17ED2}" srcId="{F35FBBEC-6F4D-4A0E-967E-EC020078889B}" destId="{AA4A0B81-EE1F-4810-93D3-7E78BA8FC388}" srcOrd="0" destOrd="0" parTransId="{2F8FEF52-11BD-45F5-BE02-8166AB388F53}" sibTransId="{25AF1525-298E-4FC1-A7B7-B916420B6D04}"/>
    <dgm:cxn modelId="{38C2F5B6-A0EA-4ED6-8714-CDA74597B8FB}" type="presOf" srcId="{27B5C814-F493-479C-AE61-4705B381A254}" destId="{93F95275-6C5D-46A2-9913-5EA4967294AE}" srcOrd="0" destOrd="0" presId="urn:microsoft.com/office/officeart/2005/8/layout/chevron2"/>
    <dgm:cxn modelId="{DDDC1835-4DC2-49EC-9187-9FE0A2422108}" srcId="{BDA0EEC7-88F0-4E1C-84DB-6423B3B8F945}" destId="{2EC4A5DE-4335-4841-8B3B-4E5D303254D8}" srcOrd="8" destOrd="0" parTransId="{60DCB49A-7604-41C1-9493-8A156F822288}" sibTransId="{C6440738-EE91-49B2-9DA8-5024863E509D}"/>
    <dgm:cxn modelId="{D86DD428-1014-4982-AC98-E24A553E3712}" srcId="{33151C9A-54C8-492F-BE83-8EFE88441DF2}" destId="{EFB71C6A-E939-4749-A3A9-9EF5166AD4D1}" srcOrd="0" destOrd="0" parTransId="{B62F1014-113E-44B8-9CC9-90336F6C52A0}" sibTransId="{4BFFD400-2AB4-4A15-BCC7-0AD460B6A563}"/>
    <dgm:cxn modelId="{18C9D3E0-A038-40D0-AED6-F3782967FDA2}" srcId="{F59F91CB-77B2-4EC9-99D5-D23384EECFA1}" destId="{88C01677-AF47-4468-BDA9-0FC7AA77581A}" srcOrd="0" destOrd="0" parTransId="{07B72C8B-6571-4A3E-8E68-E0EBB6B36FB5}" sibTransId="{F940B816-5293-4B5D-AB68-9AA588DFB744}"/>
    <dgm:cxn modelId="{15AEF5D0-2391-438B-A611-1FB22AB2AF58}" type="presOf" srcId="{BDA0EEC7-88F0-4E1C-84DB-6423B3B8F945}" destId="{558C76BE-2330-47D2-BE4F-EAECA63DF89A}" srcOrd="0" destOrd="0" presId="urn:microsoft.com/office/officeart/2005/8/layout/chevron2"/>
    <dgm:cxn modelId="{07F40BB4-FA29-42DA-8FC3-3EF7203C6120}" srcId="{BDA0EEC7-88F0-4E1C-84DB-6423B3B8F945}" destId="{F59F91CB-77B2-4EC9-99D5-D23384EECFA1}" srcOrd="7" destOrd="0" parTransId="{7DF703B6-E2B3-40F8-8932-97C2AED17BFC}" sibTransId="{CE84025C-7D0E-4F94-B3EA-8B79504F1B75}"/>
    <dgm:cxn modelId="{3CE3BAD2-AB0A-4130-AD3B-9E231144CE22}" srcId="{2EC4A5DE-4335-4841-8B3B-4E5D303254D8}" destId="{27B5C814-F493-479C-AE61-4705B381A254}" srcOrd="0" destOrd="0" parTransId="{C11A872E-A945-42C1-9E83-116C8742BA60}" sibTransId="{D639914E-19F9-4D9F-825F-BF3D50BCC81A}"/>
    <dgm:cxn modelId="{812817CD-1B43-46E7-B139-6B24470D8174}" type="presOf" srcId="{377D8A24-0750-40E5-AFCE-67F2A376A788}" destId="{486142CB-14CF-48E0-8454-25F7AB51C4DF}" srcOrd="0" destOrd="0" presId="urn:microsoft.com/office/officeart/2005/8/layout/chevron2"/>
    <dgm:cxn modelId="{FFC50419-F01D-4EF6-9241-D1EEED46BDB0}" type="presOf" srcId="{3E8D8682-799B-4C3A-A7A3-22A2253FF41F}" destId="{A34CA67F-57A0-4F0E-8B68-9BAF9E86DD8E}" srcOrd="0" destOrd="0" presId="urn:microsoft.com/office/officeart/2005/8/layout/chevron2"/>
    <dgm:cxn modelId="{062BD562-B996-4E84-95A3-F9DCC7D543DF}" type="presOf" srcId="{26FF6465-8018-4723-9C57-0BFE0085890E}" destId="{1908FA8E-F788-4923-9653-4EF68AD0CAF8}" srcOrd="0" destOrd="0" presId="urn:microsoft.com/office/officeart/2005/8/layout/chevron2"/>
    <dgm:cxn modelId="{806AA764-56BD-4D09-A490-D20A628728C6}" srcId="{5879C2B7-DE93-4A5C-9FE6-B0C02E46A02A}" destId="{0D879654-65FA-4E7B-9EF7-C2F5A48C7C31}" srcOrd="0" destOrd="0" parTransId="{43922700-B050-476E-A629-C521156BAC0C}" sibTransId="{1439E269-30B7-455D-A16E-D884E680BBAE}"/>
    <dgm:cxn modelId="{865467A9-F358-41CB-8A94-346F5CA2C30C}" type="presOf" srcId="{293233E8-39F8-40C0-B467-DF8EAC33907B}" destId="{CA2D0620-A09E-4694-8D17-411AECFD85BD}" srcOrd="0" destOrd="0" presId="urn:microsoft.com/office/officeart/2005/8/layout/chevron2"/>
    <dgm:cxn modelId="{EEE211D2-3AEC-4460-AF46-E61E9CC6C471}" type="presOf" srcId="{AA4A0B81-EE1F-4810-93D3-7E78BA8FC388}" destId="{4C5E6C36-703B-4C2C-A59D-D95A3A3CE51C}" srcOrd="0" destOrd="0" presId="urn:microsoft.com/office/officeart/2005/8/layout/chevron2"/>
    <dgm:cxn modelId="{F62B51D8-099E-4553-B097-761373F995BF}" type="presOf" srcId="{EFB71C6A-E939-4749-A3A9-9EF5166AD4D1}" destId="{D5DDD4F0-B190-46E7-8D9E-1CF55E6580DC}" srcOrd="0" destOrd="0" presId="urn:microsoft.com/office/officeart/2005/8/layout/chevron2"/>
    <dgm:cxn modelId="{A22BE7D6-4348-4B00-BCDA-4F5C14FAB9A3}" srcId="{BDA0EEC7-88F0-4E1C-84DB-6423B3B8F945}" destId="{ADDEFCE9-1E3E-4255-87B5-6226F1083EFA}" srcOrd="11" destOrd="0" parTransId="{C1FE7A35-C0E5-404A-9F6A-B8996A7FE60E}" sibTransId="{E2314FD4-B8D9-4832-9AAF-B1BBF58F35F5}"/>
    <dgm:cxn modelId="{E3554137-469A-4961-B987-2B526FEB8FDA}" type="presOf" srcId="{F59F91CB-77B2-4EC9-99D5-D23384EECFA1}" destId="{9E853F7F-5FC9-42D6-AFEC-28CD91C29F07}" srcOrd="0" destOrd="0" presId="urn:microsoft.com/office/officeart/2005/8/layout/chevron2"/>
    <dgm:cxn modelId="{01A8377B-63E9-400F-8977-3C01B378C7B2}" type="presOf" srcId="{8BB6FDC4-8524-481D-A024-853C4DC7A07C}" destId="{139805B5-CC43-4181-86C5-35A221916F99}" srcOrd="0" destOrd="0" presId="urn:microsoft.com/office/officeart/2005/8/layout/chevron2"/>
    <dgm:cxn modelId="{1D0DC2A2-D181-4D6B-833D-8A9CC5624233}" type="presOf" srcId="{ADDEFCE9-1E3E-4255-87B5-6226F1083EFA}" destId="{0B9E1294-F764-45E9-986E-143AF1919F8F}" srcOrd="0" destOrd="0" presId="urn:microsoft.com/office/officeart/2005/8/layout/chevron2"/>
    <dgm:cxn modelId="{447BCD5E-FE91-4672-83F9-BD4968DB628E}" type="presOf" srcId="{EE84A78F-8238-4F99-9EE4-71B0B08C8462}" destId="{134E7156-4688-4B6A-AD5A-AF6D1C220E7D}" srcOrd="0" destOrd="0" presId="urn:microsoft.com/office/officeart/2005/8/layout/chevron2"/>
    <dgm:cxn modelId="{1FC3C58B-A029-4C56-86AA-222EFBE31A76}" srcId="{BDA0EEC7-88F0-4E1C-84DB-6423B3B8F945}" destId="{01F21586-C3B1-45F1-885B-76B18CCEB2EB}" srcOrd="4" destOrd="0" parTransId="{2CF40AC2-560C-4C03-A359-42411922F2EB}" sibTransId="{2ED17147-A3DE-4271-8F00-39E773068E37}"/>
    <dgm:cxn modelId="{D5CE6530-C653-43A2-8778-A52BB352E4DF}" type="presOf" srcId="{AD02E391-32CD-40A2-B195-42C249347CE3}" destId="{7CE23B99-71AF-4678-A4A8-D7EEE920B337}" srcOrd="0" destOrd="0" presId="urn:microsoft.com/office/officeart/2005/8/layout/chevron2"/>
    <dgm:cxn modelId="{12B9606A-E17C-4D41-B80A-12229BFE5107}" srcId="{BDA0EEC7-88F0-4E1C-84DB-6423B3B8F945}" destId="{293233E8-39F8-40C0-B467-DF8EAC33907B}" srcOrd="1" destOrd="0" parTransId="{841925EC-6098-4E35-A563-DB5581FBF331}" sibTransId="{135CB5AB-99BC-41FC-AEEF-38AF8DC495FE}"/>
    <dgm:cxn modelId="{75891837-D181-41EA-A21C-E5085E218C89}" type="presOf" srcId="{01F21586-C3B1-45F1-885B-76B18CCEB2EB}" destId="{D401AC31-8121-4F31-AC64-37284CDCEDEF}" srcOrd="0" destOrd="0" presId="urn:microsoft.com/office/officeart/2005/8/layout/chevron2"/>
    <dgm:cxn modelId="{C13378C1-536D-49C6-996D-E4D4EF0151EC}" type="presOf" srcId="{ACB60859-988B-456A-850A-456637120750}" destId="{78A66E39-960E-4246-A4BC-758BADEA5840}" srcOrd="0" destOrd="0" presId="urn:microsoft.com/office/officeart/2005/8/layout/chevron2"/>
    <dgm:cxn modelId="{ECAC7CB4-E29A-4D52-A3F3-3AD85021F18B}" srcId="{BDA0EEC7-88F0-4E1C-84DB-6423B3B8F945}" destId="{ACB60859-988B-456A-850A-456637120750}" srcOrd="10" destOrd="0" parTransId="{B43B056E-5C96-4615-88F0-C63444853562}" sibTransId="{D784C7BB-3FC2-451A-961A-56827896E0FA}"/>
    <dgm:cxn modelId="{DA6B73B3-3E4D-4AC9-8A85-3921729CC57B}" type="presOf" srcId="{1D43EDDF-3B58-422B-ACD1-24FBA1CBA6A3}" destId="{5407A900-F0AC-48C8-B0EC-985DD19A49F1}" srcOrd="0" destOrd="0" presId="urn:microsoft.com/office/officeart/2005/8/layout/chevron2"/>
    <dgm:cxn modelId="{F09EE455-1BF9-4C9B-B39B-B4F7C9F78050}" srcId="{BDA0EEC7-88F0-4E1C-84DB-6423B3B8F945}" destId="{A4384F36-56AC-43A5-B88A-7094ECE43829}" srcOrd="12" destOrd="0" parTransId="{CAA24520-AAB9-4915-9DEC-22B294D60503}" sibTransId="{C1E76CB2-6CA2-4153-BDDA-3ABD0CE7EA66}"/>
    <dgm:cxn modelId="{38FC790D-75D0-410C-AE8A-92CC7F17B891}" type="presOf" srcId="{A4384F36-56AC-43A5-B88A-7094ECE43829}" destId="{CE4A319F-B3EC-4A7E-A24C-AF9190EA1EE1}" srcOrd="0" destOrd="0" presId="urn:microsoft.com/office/officeart/2005/8/layout/chevron2"/>
    <dgm:cxn modelId="{E3090485-0CD2-45D4-87DE-89583C31D97A}" srcId="{3E8D8682-799B-4C3A-A7A3-22A2253FF41F}" destId="{EE84A78F-8238-4F99-9EE4-71B0B08C8462}" srcOrd="0" destOrd="0" parTransId="{F98706C4-D969-4E2A-A227-BF48BEBD2F32}" sibTransId="{60DE923F-FB2C-4C48-BF56-66467A8EABF1}"/>
    <dgm:cxn modelId="{25234741-C022-44CB-BA96-383431A17008}" type="presOf" srcId="{88C01677-AF47-4468-BDA9-0FC7AA77581A}" destId="{0C935914-1639-4849-88FE-7B763CDEDAB3}" srcOrd="0" destOrd="0" presId="urn:microsoft.com/office/officeart/2005/8/layout/chevron2"/>
    <dgm:cxn modelId="{12EDFBC8-5B09-407E-AEFB-68E315123B79}" type="presOf" srcId="{5879C2B7-DE93-4A5C-9FE6-B0C02E46A02A}" destId="{3FFC4FD1-EC1F-4807-9EEC-BC51D66A1F78}" srcOrd="0" destOrd="0" presId="urn:microsoft.com/office/officeart/2005/8/layout/chevron2"/>
    <dgm:cxn modelId="{28C9AB13-846D-4AF9-93FC-11037F26989F}" srcId="{BDA0EEC7-88F0-4E1C-84DB-6423B3B8F945}" destId="{33151C9A-54C8-492F-BE83-8EFE88441DF2}" srcOrd="6" destOrd="0" parTransId="{E930587A-8CB3-49B2-94FC-9239D51ED862}" sibTransId="{60A5AA36-735C-451A-A118-25046457DC0B}"/>
    <dgm:cxn modelId="{6A25935D-4A78-4F2D-806C-A6EB92E88347}" type="presOf" srcId="{F35FBBEC-6F4D-4A0E-967E-EC020078889B}" destId="{16D46334-1C54-4523-BEF4-DCAA1084F2D5}" srcOrd="0" destOrd="0" presId="urn:microsoft.com/office/officeart/2005/8/layout/chevron2"/>
    <dgm:cxn modelId="{B7F62ECE-7CE4-47F5-9A4A-D6C88E6C8431}" type="presOf" srcId="{33151C9A-54C8-492F-BE83-8EFE88441DF2}" destId="{6043F641-2465-473D-B880-37161543EFB9}" srcOrd="0" destOrd="0" presId="urn:microsoft.com/office/officeart/2005/8/layout/chevron2"/>
    <dgm:cxn modelId="{EC389056-EB91-4D55-B29D-2B133122EE06}" type="presParOf" srcId="{558C76BE-2330-47D2-BE4F-EAECA63DF89A}" destId="{4B3C95EB-B0D5-4858-BC9D-2DBBF007CA5E}" srcOrd="0" destOrd="0" presId="urn:microsoft.com/office/officeart/2005/8/layout/chevron2"/>
    <dgm:cxn modelId="{D1C88E67-A57E-48BC-8006-1DE9A62CF0D1}" type="presParOf" srcId="{4B3C95EB-B0D5-4858-BC9D-2DBBF007CA5E}" destId="{A34CA67F-57A0-4F0E-8B68-9BAF9E86DD8E}" srcOrd="0" destOrd="0" presId="urn:microsoft.com/office/officeart/2005/8/layout/chevron2"/>
    <dgm:cxn modelId="{DF85B1FE-757A-499C-A8B3-A0BF7C848664}" type="presParOf" srcId="{4B3C95EB-B0D5-4858-BC9D-2DBBF007CA5E}" destId="{134E7156-4688-4B6A-AD5A-AF6D1C220E7D}" srcOrd="1" destOrd="0" presId="urn:microsoft.com/office/officeart/2005/8/layout/chevron2"/>
    <dgm:cxn modelId="{29BBF4AB-4628-4E46-92D3-93503F63E935}" type="presParOf" srcId="{558C76BE-2330-47D2-BE4F-EAECA63DF89A}" destId="{DA52B877-F595-4C6F-B778-B96A65FFC750}" srcOrd="1" destOrd="0" presId="urn:microsoft.com/office/officeart/2005/8/layout/chevron2"/>
    <dgm:cxn modelId="{77FA85A5-4847-485F-B82A-D16177C01FA2}" type="presParOf" srcId="{558C76BE-2330-47D2-BE4F-EAECA63DF89A}" destId="{CE3B4DD8-BD05-43B3-BC1C-536C824E02AF}" srcOrd="2" destOrd="0" presId="urn:microsoft.com/office/officeart/2005/8/layout/chevron2"/>
    <dgm:cxn modelId="{880158C0-9A17-4541-8E6A-CB9B8A6C7F97}" type="presParOf" srcId="{CE3B4DD8-BD05-43B3-BC1C-536C824E02AF}" destId="{CA2D0620-A09E-4694-8D17-411AECFD85BD}" srcOrd="0" destOrd="0" presId="urn:microsoft.com/office/officeart/2005/8/layout/chevron2"/>
    <dgm:cxn modelId="{3EF4F475-9557-4909-82AA-42A6CC66DD10}" type="presParOf" srcId="{CE3B4DD8-BD05-43B3-BC1C-536C824E02AF}" destId="{1908FA8E-F788-4923-9653-4EF68AD0CAF8}" srcOrd="1" destOrd="0" presId="urn:microsoft.com/office/officeart/2005/8/layout/chevron2"/>
    <dgm:cxn modelId="{27750851-75C6-4287-BBF0-5FC91251B807}" type="presParOf" srcId="{558C76BE-2330-47D2-BE4F-EAECA63DF89A}" destId="{CB3D3CB9-97F4-4BB0-A332-DFD96CBCF126}" srcOrd="3" destOrd="0" presId="urn:microsoft.com/office/officeart/2005/8/layout/chevron2"/>
    <dgm:cxn modelId="{0132E34C-1AC4-47CA-BC40-2F11D064E199}" type="presParOf" srcId="{558C76BE-2330-47D2-BE4F-EAECA63DF89A}" destId="{76251D0A-C4B5-49F8-BD3B-4C765A513F73}" srcOrd="4" destOrd="0" presId="urn:microsoft.com/office/officeart/2005/8/layout/chevron2"/>
    <dgm:cxn modelId="{568DB945-CA46-46B7-A474-C6E02F735E8A}" type="presParOf" srcId="{76251D0A-C4B5-49F8-BD3B-4C765A513F73}" destId="{486142CB-14CF-48E0-8454-25F7AB51C4DF}" srcOrd="0" destOrd="0" presId="urn:microsoft.com/office/officeart/2005/8/layout/chevron2"/>
    <dgm:cxn modelId="{617550F6-E642-4F06-AF0B-AA85BCD10F7A}" type="presParOf" srcId="{76251D0A-C4B5-49F8-BD3B-4C765A513F73}" destId="{11B6F1F5-F33D-42A5-AB0C-4D9F469DF24B}" srcOrd="1" destOrd="0" presId="urn:microsoft.com/office/officeart/2005/8/layout/chevron2"/>
    <dgm:cxn modelId="{47834988-6F6C-4A51-A197-16F2E5EEF666}" type="presParOf" srcId="{558C76BE-2330-47D2-BE4F-EAECA63DF89A}" destId="{6FD2C91B-7B84-4D71-AF15-F718C76B8A97}" srcOrd="5" destOrd="0" presId="urn:microsoft.com/office/officeart/2005/8/layout/chevron2"/>
    <dgm:cxn modelId="{6D086F5E-2664-46B1-9BE9-A57825AE9191}" type="presParOf" srcId="{558C76BE-2330-47D2-BE4F-EAECA63DF89A}" destId="{FE6C9C22-7CF8-493B-822A-F6B6F7A87D9A}" srcOrd="6" destOrd="0" presId="urn:microsoft.com/office/officeart/2005/8/layout/chevron2"/>
    <dgm:cxn modelId="{80B45BCD-B2D1-4E43-AD9A-F36D90EBC7CB}" type="presParOf" srcId="{FE6C9C22-7CF8-493B-822A-F6B6F7A87D9A}" destId="{3FFC4FD1-EC1F-4807-9EEC-BC51D66A1F78}" srcOrd="0" destOrd="0" presId="urn:microsoft.com/office/officeart/2005/8/layout/chevron2"/>
    <dgm:cxn modelId="{C42FBEA3-F432-4E18-8D0E-10E782387467}" type="presParOf" srcId="{FE6C9C22-7CF8-493B-822A-F6B6F7A87D9A}" destId="{DD9A6668-7ED1-428C-A151-E071BFB20F00}" srcOrd="1" destOrd="0" presId="urn:microsoft.com/office/officeart/2005/8/layout/chevron2"/>
    <dgm:cxn modelId="{1EBF0C59-2B1E-48C0-BBA0-F64D587C37D8}" type="presParOf" srcId="{558C76BE-2330-47D2-BE4F-EAECA63DF89A}" destId="{AC54CA1F-A2AF-41E3-9A7A-B21A3C4AAFC0}" srcOrd="7" destOrd="0" presId="urn:microsoft.com/office/officeart/2005/8/layout/chevron2"/>
    <dgm:cxn modelId="{CD82F084-686C-4808-A29D-0C3FA4C9B0D1}" type="presParOf" srcId="{558C76BE-2330-47D2-BE4F-EAECA63DF89A}" destId="{B2D0DEDA-F4B2-4136-93DF-32F47F65DC95}" srcOrd="8" destOrd="0" presId="urn:microsoft.com/office/officeart/2005/8/layout/chevron2"/>
    <dgm:cxn modelId="{D250771E-84FD-44A8-99D8-EF59326ECC99}" type="presParOf" srcId="{B2D0DEDA-F4B2-4136-93DF-32F47F65DC95}" destId="{D401AC31-8121-4F31-AC64-37284CDCEDEF}" srcOrd="0" destOrd="0" presId="urn:microsoft.com/office/officeart/2005/8/layout/chevron2"/>
    <dgm:cxn modelId="{0FB46336-ADA4-45ED-B4A5-827B3A895113}" type="presParOf" srcId="{B2D0DEDA-F4B2-4136-93DF-32F47F65DC95}" destId="{7896A746-E5F6-4D44-BDD9-EE80535A5E31}" srcOrd="1" destOrd="0" presId="urn:microsoft.com/office/officeart/2005/8/layout/chevron2"/>
    <dgm:cxn modelId="{A9904CC6-8ECB-4B3D-97DF-D99CED776058}" type="presParOf" srcId="{558C76BE-2330-47D2-BE4F-EAECA63DF89A}" destId="{F7032ED4-20E8-4165-942F-890ADC28C9D2}" srcOrd="9" destOrd="0" presId="urn:microsoft.com/office/officeart/2005/8/layout/chevron2"/>
    <dgm:cxn modelId="{DE92E195-48AB-4DE3-A4A2-2A5DF19CD662}" type="presParOf" srcId="{558C76BE-2330-47D2-BE4F-EAECA63DF89A}" destId="{A728F6CE-CA46-4AA1-91B5-4DECD6A19AD0}" srcOrd="10" destOrd="0" presId="urn:microsoft.com/office/officeart/2005/8/layout/chevron2"/>
    <dgm:cxn modelId="{726E9CE5-A463-4A65-A6B3-1C7D3A720BD9}" type="presParOf" srcId="{A728F6CE-CA46-4AA1-91B5-4DECD6A19AD0}" destId="{5FBD5B34-E6FF-4E29-A3B4-2BADA7D8F4F7}" srcOrd="0" destOrd="0" presId="urn:microsoft.com/office/officeart/2005/8/layout/chevron2"/>
    <dgm:cxn modelId="{CE1624CF-82C3-493E-B1E1-7CD4437F2C4C}" type="presParOf" srcId="{A728F6CE-CA46-4AA1-91B5-4DECD6A19AD0}" destId="{0DD32AAC-0091-4E5A-992C-FCCF022FA9EB}" srcOrd="1" destOrd="0" presId="urn:microsoft.com/office/officeart/2005/8/layout/chevron2"/>
    <dgm:cxn modelId="{E4F5EDAE-EC57-4256-883D-C181A365EC3E}" type="presParOf" srcId="{558C76BE-2330-47D2-BE4F-EAECA63DF89A}" destId="{BEDA8079-BDB6-446B-9500-A1A131A86B95}" srcOrd="11" destOrd="0" presId="urn:microsoft.com/office/officeart/2005/8/layout/chevron2"/>
    <dgm:cxn modelId="{9B49148A-5C23-482C-83BE-07FEF6157D1E}" type="presParOf" srcId="{558C76BE-2330-47D2-BE4F-EAECA63DF89A}" destId="{936A131E-024D-4BBC-B6C6-D200128301F9}" srcOrd="12" destOrd="0" presId="urn:microsoft.com/office/officeart/2005/8/layout/chevron2"/>
    <dgm:cxn modelId="{B75C31ED-2486-45F1-8567-DF28211A6EAF}" type="presParOf" srcId="{936A131E-024D-4BBC-B6C6-D200128301F9}" destId="{6043F641-2465-473D-B880-37161543EFB9}" srcOrd="0" destOrd="0" presId="urn:microsoft.com/office/officeart/2005/8/layout/chevron2"/>
    <dgm:cxn modelId="{E6A3A8F1-D7C1-4C11-928E-0BBDD4264A48}" type="presParOf" srcId="{936A131E-024D-4BBC-B6C6-D200128301F9}" destId="{D5DDD4F0-B190-46E7-8D9E-1CF55E6580DC}" srcOrd="1" destOrd="0" presId="urn:microsoft.com/office/officeart/2005/8/layout/chevron2"/>
    <dgm:cxn modelId="{52585080-C131-4876-9CFF-2973F490F0FD}" type="presParOf" srcId="{558C76BE-2330-47D2-BE4F-EAECA63DF89A}" destId="{BFD317C2-D245-440D-9617-4D3B93B120CB}" srcOrd="13" destOrd="0" presId="urn:microsoft.com/office/officeart/2005/8/layout/chevron2"/>
    <dgm:cxn modelId="{80B8FDFA-E8B1-4454-83BA-F32098736345}" type="presParOf" srcId="{558C76BE-2330-47D2-BE4F-EAECA63DF89A}" destId="{3EFB406A-613A-4625-A7C2-496BF75541EF}" srcOrd="14" destOrd="0" presId="urn:microsoft.com/office/officeart/2005/8/layout/chevron2"/>
    <dgm:cxn modelId="{FFAA46F8-04BE-4F66-984F-B8D7BB306A5E}" type="presParOf" srcId="{3EFB406A-613A-4625-A7C2-496BF75541EF}" destId="{9E853F7F-5FC9-42D6-AFEC-28CD91C29F07}" srcOrd="0" destOrd="0" presId="urn:microsoft.com/office/officeart/2005/8/layout/chevron2"/>
    <dgm:cxn modelId="{8DDF38DF-9634-436D-B34E-0F3B0BFFEEDF}" type="presParOf" srcId="{3EFB406A-613A-4625-A7C2-496BF75541EF}" destId="{0C935914-1639-4849-88FE-7B763CDEDAB3}" srcOrd="1" destOrd="0" presId="urn:microsoft.com/office/officeart/2005/8/layout/chevron2"/>
    <dgm:cxn modelId="{308AF1A3-3702-48C4-BECF-B45A30FAB4AC}" type="presParOf" srcId="{558C76BE-2330-47D2-BE4F-EAECA63DF89A}" destId="{CEAD0905-35C1-4045-8206-27448AD10FC8}" srcOrd="15" destOrd="0" presId="urn:microsoft.com/office/officeart/2005/8/layout/chevron2"/>
    <dgm:cxn modelId="{AF4CFC00-F042-4C6E-92FD-388EB365862F}" type="presParOf" srcId="{558C76BE-2330-47D2-BE4F-EAECA63DF89A}" destId="{6378308F-815C-4339-8C42-69E198D4320C}" srcOrd="16" destOrd="0" presId="urn:microsoft.com/office/officeart/2005/8/layout/chevron2"/>
    <dgm:cxn modelId="{B39F6E1B-CAC9-4DE6-A6B1-BE5FA3438018}" type="presParOf" srcId="{6378308F-815C-4339-8C42-69E198D4320C}" destId="{A49AA66A-B987-4A91-A420-8FBD6A5534A2}" srcOrd="0" destOrd="0" presId="urn:microsoft.com/office/officeart/2005/8/layout/chevron2"/>
    <dgm:cxn modelId="{6DC7A939-3B85-4C67-AE39-C3D0FD2B2533}" type="presParOf" srcId="{6378308F-815C-4339-8C42-69E198D4320C}" destId="{93F95275-6C5D-46A2-9913-5EA4967294AE}" srcOrd="1" destOrd="0" presId="urn:microsoft.com/office/officeart/2005/8/layout/chevron2"/>
    <dgm:cxn modelId="{374673C0-3247-4B24-82C7-A093F2DBEFB3}" type="presParOf" srcId="{558C76BE-2330-47D2-BE4F-EAECA63DF89A}" destId="{52C7FF9C-8E81-4D58-9CE4-379AE18A1333}" srcOrd="17" destOrd="0" presId="urn:microsoft.com/office/officeart/2005/8/layout/chevron2"/>
    <dgm:cxn modelId="{4E471DD9-A642-4D96-90A4-FF722031EAAC}" type="presParOf" srcId="{558C76BE-2330-47D2-BE4F-EAECA63DF89A}" destId="{EA9BECAE-BD9B-4D84-80C7-CBD45942BA27}" srcOrd="18" destOrd="0" presId="urn:microsoft.com/office/officeart/2005/8/layout/chevron2"/>
    <dgm:cxn modelId="{18A84B7B-DFF5-4418-BCB7-91FB4EC8928A}" type="presParOf" srcId="{EA9BECAE-BD9B-4D84-80C7-CBD45942BA27}" destId="{16D46334-1C54-4523-BEF4-DCAA1084F2D5}" srcOrd="0" destOrd="0" presId="urn:microsoft.com/office/officeart/2005/8/layout/chevron2"/>
    <dgm:cxn modelId="{4DDE21EB-DFF5-4B9A-95D4-6BAE716F77B0}" type="presParOf" srcId="{EA9BECAE-BD9B-4D84-80C7-CBD45942BA27}" destId="{4C5E6C36-703B-4C2C-A59D-D95A3A3CE51C}" srcOrd="1" destOrd="0" presId="urn:microsoft.com/office/officeart/2005/8/layout/chevron2"/>
    <dgm:cxn modelId="{F1BE5DC0-0B80-4F93-9C03-E599A0A63042}" type="presParOf" srcId="{558C76BE-2330-47D2-BE4F-EAECA63DF89A}" destId="{BFEAF960-8319-413E-BDA2-6963E3EA18AC}" srcOrd="19" destOrd="0" presId="urn:microsoft.com/office/officeart/2005/8/layout/chevron2"/>
    <dgm:cxn modelId="{D4FF303C-3B96-4144-9D10-A1C0DC97D049}" type="presParOf" srcId="{558C76BE-2330-47D2-BE4F-EAECA63DF89A}" destId="{A126B848-75E6-4B4F-AE38-25AE8426EB37}" srcOrd="20" destOrd="0" presId="urn:microsoft.com/office/officeart/2005/8/layout/chevron2"/>
    <dgm:cxn modelId="{7519C5EB-D807-4B8C-9877-25512628757B}" type="presParOf" srcId="{A126B848-75E6-4B4F-AE38-25AE8426EB37}" destId="{78A66E39-960E-4246-A4BC-758BADEA5840}" srcOrd="0" destOrd="0" presId="urn:microsoft.com/office/officeart/2005/8/layout/chevron2"/>
    <dgm:cxn modelId="{D33F37C3-ADA3-4B48-8CE6-CCA00D3254D3}" type="presParOf" srcId="{A126B848-75E6-4B4F-AE38-25AE8426EB37}" destId="{7CE23B99-71AF-4678-A4A8-D7EEE920B337}" srcOrd="1" destOrd="0" presId="urn:microsoft.com/office/officeart/2005/8/layout/chevron2"/>
    <dgm:cxn modelId="{8DF4191E-C4E8-412A-BCD5-CAA9A83BF0D1}" type="presParOf" srcId="{558C76BE-2330-47D2-BE4F-EAECA63DF89A}" destId="{3EC1052C-E87F-4813-B84B-3D746F348CF5}" srcOrd="21" destOrd="0" presId="urn:microsoft.com/office/officeart/2005/8/layout/chevron2"/>
    <dgm:cxn modelId="{6766B585-1D1D-4CA6-874F-A416E2A8CCE8}" type="presParOf" srcId="{558C76BE-2330-47D2-BE4F-EAECA63DF89A}" destId="{FE3DA116-3A90-4286-A5D6-341C1E414CFB}" srcOrd="22" destOrd="0" presId="urn:microsoft.com/office/officeart/2005/8/layout/chevron2"/>
    <dgm:cxn modelId="{A09766EE-1BA5-47AF-A7FB-F18D8AB0E00C}" type="presParOf" srcId="{FE3DA116-3A90-4286-A5D6-341C1E414CFB}" destId="{0B9E1294-F764-45E9-986E-143AF1919F8F}" srcOrd="0" destOrd="0" presId="urn:microsoft.com/office/officeart/2005/8/layout/chevron2"/>
    <dgm:cxn modelId="{EC0C9D71-D651-49D8-B612-56DFBDF1D113}" type="presParOf" srcId="{FE3DA116-3A90-4286-A5D6-341C1E414CFB}" destId="{5407A900-F0AC-48C8-B0EC-985DD19A49F1}" srcOrd="1" destOrd="0" presId="urn:microsoft.com/office/officeart/2005/8/layout/chevron2"/>
    <dgm:cxn modelId="{E074020B-1573-43E5-BAAE-6CBDAA9A134E}" type="presParOf" srcId="{558C76BE-2330-47D2-BE4F-EAECA63DF89A}" destId="{59AB996A-59A2-4E2A-990A-5894A336AA9B}" srcOrd="23" destOrd="0" presId="urn:microsoft.com/office/officeart/2005/8/layout/chevron2"/>
    <dgm:cxn modelId="{80D85FD7-5DD9-44FA-9D3F-49936334F112}" type="presParOf" srcId="{558C76BE-2330-47D2-BE4F-EAECA63DF89A}" destId="{783AA115-659F-4C08-9A98-6FC059CD39DA}" srcOrd="24" destOrd="0" presId="urn:microsoft.com/office/officeart/2005/8/layout/chevron2"/>
    <dgm:cxn modelId="{0B07554C-8E15-48AC-A378-086688F69F8B}" type="presParOf" srcId="{783AA115-659F-4C08-9A98-6FC059CD39DA}" destId="{CE4A319F-B3EC-4A7E-A24C-AF9190EA1EE1}" srcOrd="0" destOrd="0" presId="urn:microsoft.com/office/officeart/2005/8/layout/chevron2"/>
    <dgm:cxn modelId="{329E8A9B-C5D3-4434-A969-6F4C936D307D}" type="presParOf" srcId="{783AA115-659F-4C08-9A98-6FC059CD39DA}" destId="{139805B5-CC43-4181-86C5-35A221916F9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B87FA-AF06-4B3A-87CD-894F01DB2641}">
      <dsp:nvSpPr>
        <dsp:cNvPr id="0" name=""/>
        <dsp:cNvSpPr/>
      </dsp:nvSpPr>
      <dsp:spPr>
        <a:xfrm rot="190250">
          <a:off x="3824664" y="5478066"/>
          <a:ext cx="2452804" cy="121196"/>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AA9A73B3-DD13-47DA-8F42-E4372048B8A8}">
      <dsp:nvSpPr>
        <dsp:cNvPr id="0" name=""/>
        <dsp:cNvSpPr/>
      </dsp:nvSpPr>
      <dsp:spPr>
        <a:xfrm>
          <a:off x="334733" y="453604"/>
          <a:ext cx="1346622" cy="807973"/>
        </a:xfrm>
        <a:prstGeom prst="roundRect">
          <a:avLst>
            <a:gd name="adj" fmla="val 10000"/>
          </a:avLst>
        </a:prstGeom>
        <a:solidFill>
          <a:srgbClr val="C158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uk-UA" sz="900" b="1" kern="1200" dirty="0" smtClean="0"/>
            <a:t>Діяльність театру у 2019 році </a:t>
          </a:r>
        </a:p>
        <a:p>
          <a:pPr lvl="0" algn="ctr" defTabSz="400050">
            <a:lnSpc>
              <a:spcPct val="90000"/>
            </a:lnSpc>
            <a:spcBef>
              <a:spcPct val="0"/>
            </a:spcBef>
            <a:spcAft>
              <a:spcPct val="35000"/>
            </a:spcAft>
          </a:pPr>
          <a:r>
            <a:rPr lang="uk-UA" sz="900" b="1" kern="1200" dirty="0" smtClean="0"/>
            <a:t>1</a:t>
          </a:r>
          <a:endParaRPr lang="ru-RU" sz="900" b="1" kern="1200" dirty="0"/>
        </a:p>
      </dsp:txBody>
      <dsp:txXfrm>
        <a:off x="358398" y="477269"/>
        <a:ext cx="1299292" cy="760643"/>
      </dsp:txXfrm>
    </dsp:sp>
    <dsp:sp modelId="{30507725-1F92-4223-8459-D2653D013506}">
      <dsp:nvSpPr>
        <dsp:cNvPr id="0" name=""/>
        <dsp:cNvSpPr/>
      </dsp:nvSpPr>
      <dsp:spPr>
        <a:xfrm rot="54064">
          <a:off x="363954" y="345059"/>
          <a:ext cx="1614350" cy="121196"/>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5969FE8B-522D-4167-B70C-807AE4865EA1}">
      <dsp:nvSpPr>
        <dsp:cNvPr id="0" name=""/>
        <dsp:cNvSpPr/>
      </dsp:nvSpPr>
      <dsp:spPr>
        <a:xfrm>
          <a:off x="199061" y="2912250"/>
          <a:ext cx="1346622" cy="80797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uk-UA" sz="900" b="1" kern="1200" dirty="0" smtClean="0"/>
            <a:t>Міжнародна співпраця</a:t>
          </a:r>
        </a:p>
        <a:p>
          <a:pPr lvl="0" algn="ctr" defTabSz="400050">
            <a:lnSpc>
              <a:spcPct val="90000"/>
            </a:lnSpc>
            <a:spcBef>
              <a:spcPct val="0"/>
            </a:spcBef>
            <a:spcAft>
              <a:spcPct val="35000"/>
            </a:spcAft>
          </a:pPr>
          <a:r>
            <a:rPr lang="uk-UA" sz="900" b="1" kern="1200" dirty="0" smtClean="0"/>
            <a:t>6</a:t>
          </a:r>
          <a:endParaRPr lang="ru-RU" sz="900" b="1" kern="1200" dirty="0"/>
        </a:p>
      </dsp:txBody>
      <dsp:txXfrm>
        <a:off x="222726" y="2935915"/>
        <a:ext cx="1299292" cy="760643"/>
      </dsp:txXfrm>
    </dsp:sp>
    <dsp:sp modelId="{CA46C19E-79F1-4B37-ACA5-951D8030AE5B}">
      <dsp:nvSpPr>
        <dsp:cNvPr id="0" name=""/>
        <dsp:cNvSpPr/>
      </dsp:nvSpPr>
      <dsp:spPr>
        <a:xfrm rot="14420998">
          <a:off x="-714740" y="4193761"/>
          <a:ext cx="1429480" cy="121196"/>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9C421ADB-DFE7-4694-BD84-CAC189858C04}">
      <dsp:nvSpPr>
        <dsp:cNvPr id="0" name=""/>
        <dsp:cNvSpPr/>
      </dsp:nvSpPr>
      <dsp:spPr>
        <a:xfrm>
          <a:off x="1818011" y="2942436"/>
          <a:ext cx="1346622" cy="80797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uk-UA" sz="900" b="1" kern="1200" dirty="0" smtClean="0"/>
            <a:t>Гастрольна діяльність, мистецькі проекти</a:t>
          </a:r>
        </a:p>
        <a:p>
          <a:pPr lvl="0" algn="ctr" defTabSz="400050">
            <a:lnSpc>
              <a:spcPct val="90000"/>
            </a:lnSpc>
            <a:spcBef>
              <a:spcPct val="0"/>
            </a:spcBef>
            <a:spcAft>
              <a:spcPct val="35000"/>
            </a:spcAft>
          </a:pPr>
          <a:r>
            <a:rPr lang="uk-UA" sz="900" b="1" kern="1200" dirty="0" smtClean="0"/>
            <a:t>7</a:t>
          </a:r>
          <a:endParaRPr lang="ru-RU" sz="900" b="1" kern="1200" dirty="0"/>
        </a:p>
      </dsp:txBody>
      <dsp:txXfrm>
        <a:off x="1841676" y="2966101"/>
        <a:ext cx="1299292" cy="760643"/>
      </dsp:txXfrm>
    </dsp:sp>
    <dsp:sp modelId="{987F459B-9726-4189-889E-7A7F0351EBFC}">
      <dsp:nvSpPr>
        <dsp:cNvPr id="0" name=""/>
        <dsp:cNvSpPr/>
      </dsp:nvSpPr>
      <dsp:spPr>
        <a:xfrm rot="18376034">
          <a:off x="-753662" y="4666659"/>
          <a:ext cx="1507324" cy="121196"/>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17D06038-3F5E-474C-9B2A-85FB04A3C003}">
      <dsp:nvSpPr>
        <dsp:cNvPr id="0" name=""/>
        <dsp:cNvSpPr/>
      </dsp:nvSpPr>
      <dsp:spPr>
        <a:xfrm>
          <a:off x="1110846" y="1690530"/>
          <a:ext cx="1346622" cy="80797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uk-UA" sz="900" b="1" kern="1200" dirty="0" smtClean="0"/>
            <a:t>Благодійна діяльність</a:t>
          </a:r>
        </a:p>
        <a:p>
          <a:pPr lvl="0" algn="ctr" defTabSz="400050">
            <a:lnSpc>
              <a:spcPct val="90000"/>
            </a:lnSpc>
            <a:spcBef>
              <a:spcPct val="0"/>
            </a:spcBef>
            <a:spcAft>
              <a:spcPct val="35000"/>
            </a:spcAft>
          </a:pPr>
          <a:r>
            <a:rPr lang="uk-UA" sz="900" b="1" kern="1200" dirty="0" smtClean="0"/>
            <a:t>4</a:t>
          </a:r>
          <a:endParaRPr lang="ru-RU" sz="900" b="1" kern="1200" dirty="0"/>
        </a:p>
      </dsp:txBody>
      <dsp:txXfrm>
        <a:off x="1134511" y="1714195"/>
        <a:ext cx="1299292" cy="760643"/>
      </dsp:txXfrm>
    </dsp:sp>
    <dsp:sp modelId="{2BFB270D-2E7F-4E0C-9A52-B68E8C0878DA}">
      <dsp:nvSpPr>
        <dsp:cNvPr id="0" name=""/>
        <dsp:cNvSpPr/>
      </dsp:nvSpPr>
      <dsp:spPr>
        <a:xfrm rot="21405497">
          <a:off x="2971534" y="-60598"/>
          <a:ext cx="1553686" cy="121196"/>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E18C1674-76C4-4EEA-8530-ABED7453C849}">
      <dsp:nvSpPr>
        <dsp:cNvPr id="0" name=""/>
        <dsp:cNvSpPr/>
      </dsp:nvSpPr>
      <dsp:spPr>
        <a:xfrm>
          <a:off x="2007306" y="470426"/>
          <a:ext cx="1346622" cy="80797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uk-UA" sz="900" b="1" kern="1200" dirty="0" smtClean="0"/>
            <a:t>Репертуар театру </a:t>
          </a:r>
        </a:p>
        <a:p>
          <a:pPr lvl="0" algn="ctr" defTabSz="400050">
            <a:lnSpc>
              <a:spcPct val="90000"/>
            </a:lnSpc>
            <a:spcBef>
              <a:spcPct val="0"/>
            </a:spcBef>
            <a:spcAft>
              <a:spcPct val="35000"/>
            </a:spcAft>
          </a:pPr>
          <a:r>
            <a:rPr lang="uk-UA" sz="900" b="1" kern="1200" dirty="0" smtClean="0"/>
            <a:t> 2</a:t>
          </a:r>
          <a:endParaRPr lang="ru-RU" sz="900" b="1" kern="1200" dirty="0"/>
        </a:p>
      </dsp:txBody>
      <dsp:txXfrm>
        <a:off x="2030971" y="494091"/>
        <a:ext cx="1299292" cy="760643"/>
      </dsp:txXfrm>
    </dsp:sp>
    <dsp:sp modelId="{668E0227-3E06-4A29-B16B-345743BEA157}">
      <dsp:nvSpPr>
        <dsp:cNvPr id="0" name=""/>
        <dsp:cNvSpPr/>
      </dsp:nvSpPr>
      <dsp:spPr>
        <a:xfrm rot="7286541">
          <a:off x="3571017" y="4312037"/>
          <a:ext cx="1432611" cy="121196"/>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1055B89D-57B9-4210-A5F8-148400D7CB66}">
      <dsp:nvSpPr>
        <dsp:cNvPr id="0" name=""/>
        <dsp:cNvSpPr/>
      </dsp:nvSpPr>
      <dsp:spPr>
        <a:xfrm>
          <a:off x="3565738" y="488072"/>
          <a:ext cx="1346622" cy="807973"/>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uk-UA" sz="900" b="1" kern="1200" dirty="0" smtClean="0"/>
            <a:t>Творчий склад колективу  </a:t>
          </a:r>
        </a:p>
        <a:p>
          <a:pPr lvl="0" algn="ctr" defTabSz="400050">
            <a:lnSpc>
              <a:spcPct val="90000"/>
            </a:lnSpc>
            <a:spcBef>
              <a:spcPct val="0"/>
            </a:spcBef>
            <a:spcAft>
              <a:spcPct val="35000"/>
            </a:spcAft>
          </a:pPr>
          <a:r>
            <a:rPr lang="uk-UA" sz="900" b="1" kern="1200" dirty="0" smtClean="0"/>
            <a:t>3</a:t>
          </a:r>
          <a:endParaRPr lang="ru-RU" sz="900" b="1" kern="1200" dirty="0"/>
        </a:p>
      </dsp:txBody>
      <dsp:txXfrm>
        <a:off x="3589403" y="511737"/>
        <a:ext cx="1299292" cy="760643"/>
      </dsp:txXfrm>
    </dsp:sp>
    <dsp:sp modelId="{81E4F330-EA95-42CC-90C9-D1F90C625BE5}">
      <dsp:nvSpPr>
        <dsp:cNvPr id="0" name=""/>
        <dsp:cNvSpPr/>
      </dsp:nvSpPr>
      <dsp:spPr>
        <a:xfrm rot="3765387">
          <a:off x="-694862" y="4485934"/>
          <a:ext cx="1389725" cy="121196"/>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2955D461-B850-4724-953E-06A8EBCFF866}">
      <dsp:nvSpPr>
        <dsp:cNvPr id="0" name=""/>
        <dsp:cNvSpPr/>
      </dsp:nvSpPr>
      <dsp:spPr>
        <a:xfrm>
          <a:off x="2818430" y="1719924"/>
          <a:ext cx="1346622" cy="807973"/>
        </a:xfrm>
        <a:prstGeom prst="roundRect">
          <a:avLst>
            <a:gd name="adj" fmla="val 10000"/>
          </a:avLst>
        </a:prstGeom>
        <a:solidFill>
          <a:srgbClr val="AC4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uk-UA" sz="900" b="1" kern="1200" dirty="0" smtClean="0"/>
            <a:t>«Картка киянина»</a:t>
          </a:r>
        </a:p>
        <a:p>
          <a:pPr lvl="0" algn="ctr" defTabSz="400050">
            <a:lnSpc>
              <a:spcPct val="90000"/>
            </a:lnSpc>
            <a:spcBef>
              <a:spcPct val="0"/>
            </a:spcBef>
            <a:spcAft>
              <a:spcPct val="35000"/>
            </a:spcAft>
          </a:pPr>
          <a:r>
            <a:rPr lang="uk-UA" sz="900" b="1" kern="1200" dirty="0" smtClean="0"/>
            <a:t>5</a:t>
          </a:r>
          <a:endParaRPr lang="ru-RU" sz="900" b="1" kern="1200" dirty="0"/>
        </a:p>
      </dsp:txBody>
      <dsp:txXfrm>
        <a:off x="2842095" y="1743589"/>
        <a:ext cx="1299292" cy="760643"/>
      </dsp:txXfrm>
    </dsp:sp>
    <dsp:sp modelId="{59324EEC-D0E9-44BB-BA11-FB234C08C230}">
      <dsp:nvSpPr>
        <dsp:cNvPr id="0" name=""/>
        <dsp:cNvSpPr/>
      </dsp:nvSpPr>
      <dsp:spPr>
        <a:xfrm rot="10450390">
          <a:off x="1033698" y="5149241"/>
          <a:ext cx="2795177" cy="121196"/>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73AF588E-21E9-4222-BA0F-2F092970DE1C}">
      <dsp:nvSpPr>
        <dsp:cNvPr id="0" name=""/>
        <dsp:cNvSpPr/>
      </dsp:nvSpPr>
      <dsp:spPr>
        <a:xfrm>
          <a:off x="3459409" y="2960284"/>
          <a:ext cx="1346622" cy="80797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uk-UA" sz="900" b="1" kern="1200" dirty="0" smtClean="0"/>
            <a:t>Матеріально-технічна база театру</a:t>
          </a:r>
        </a:p>
        <a:p>
          <a:pPr lvl="0" algn="ctr" defTabSz="400050">
            <a:lnSpc>
              <a:spcPct val="90000"/>
            </a:lnSpc>
            <a:spcBef>
              <a:spcPct val="0"/>
            </a:spcBef>
            <a:spcAft>
              <a:spcPct val="35000"/>
            </a:spcAft>
          </a:pPr>
          <a:r>
            <a:rPr lang="uk-UA" sz="900" b="1" kern="1200" dirty="0" smtClean="0"/>
            <a:t>8</a:t>
          </a:r>
          <a:endParaRPr lang="ru-RU" sz="900" b="1" kern="1200" dirty="0"/>
        </a:p>
      </dsp:txBody>
      <dsp:txXfrm>
        <a:off x="3483074" y="2983949"/>
        <a:ext cx="1299292" cy="760643"/>
      </dsp:txXfrm>
    </dsp:sp>
    <dsp:sp modelId="{F08178C7-17D7-4057-ADBA-B90DAFECE69E}">
      <dsp:nvSpPr>
        <dsp:cNvPr id="0" name=""/>
        <dsp:cNvSpPr/>
      </dsp:nvSpPr>
      <dsp:spPr>
        <a:xfrm rot="6866">
          <a:off x="717929" y="5728189"/>
          <a:ext cx="1919810" cy="121196"/>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74ED3186-39DD-4823-8DB6-6B2B4A0749CE}">
      <dsp:nvSpPr>
        <dsp:cNvPr id="0" name=""/>
        <dsp:cNvSpPr/>
      </dsp:nvSpPr>
      <dsp:spPr>
        <a:xfrm>
          <a:off x="858704" y="4118555"/>
          <a:ext cx="1462553" cy="834394"/>
        </a:xfrm>
        <a:prstGeom prst="roundRect">
          <a:avLst>
            <a:gd name="adj" fmla="val 10000"/>
          </a:avLst>
        </a:prstGeom>
        <a:solidFill>
          <a:srgbClr val="AC4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uk-UA" sz="900" b="1" kern="1200" dirty="0" smtClean="0"/>
            <a:t>Плани та перспективи на                 2020 рік</a:t>
          </a:r>
        </a:p>
        <a:p>
          <a:pPr lvl="0" algn="ctr" defTabSz="400050">
            <a:lnSpc>
              <a:spcPct val="90000"/>
            </a:lnSpc>
            <a:spcBef>
              <a:spcPct val="0"/>
            </a:spcBef>
            <a:spcAft>
              <a:spcPct val="35000"/>
            </a:spcAft>
          </a:pPr>
          <a:r>
            <a:rPr lang="uk-UA" sz="900" b="1" kern="1200" dirty="0" smtClean="0"/>
            <a:t>9</a:t>
          </a:r>
          <a:endParaRPr lang="ru-RU" sz="900" b="1" kern="1200" dirty="0"/>
        </a:p>
      </dsp:txBody>
      <dsp:txXfrm>
        <a:off x="883143" y="4142994"/>
        <a:ext cx="1413675" cy="785516"/>
      </dsp:txXfrm>
    </dsp:sp>
    <dsp:sp modelId="{1B751CE6-4648-4AC3-9FAE-3123BB19BB45}">
      <dsp:nvSpPr>
        <dsp:cNvPr id="0" name=""/>
        <dsp:cNvSpPr/>
      </dsp:nvSpPr>
      <dsp:spPr>
        <a:xfrm>
          <a:off x="2847349" y="4135757"/>
          <a:ext cx="1346622" cy="80797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uk-UA" sz="900" b="1" kern="1200" dirty="0" smtClean="0"/>
            <a:t>Показники фінансово-господарської діяльності</a:t>
          </a:r>
        </a:p>
        <a:p>
          <a:pPr lvl="0" algn="ctr" defTabSz="400050">
            <a:lnSpc>
              <a:spcPct val="90000"/>
            </a:lnSpc>
            <a:spcBef>
              <a:spcPct val="0"/>
            </a:spcBef>
            <a:spcAft>
              <a:spcPct val="35000"/>
            </a:spcAft>
          </a:pPr>
          <a:r>
            <a:rPr lang="uk-UA" sz="900" b="1" kern="1200" dirty="0" smtClean="0"/>
            <a:t>10</a:t>
          </a:r>
          <a:endParaRPr lang="ru-RU" sz="900" b="1" kern="1200" dirty="0"/>
        </a:p>
      </dsp:txBody>
      <dsp:txXfrm>
        <a:off x="2871014" y="4159422"/>
        <a:ext cx="1299292" cy="760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CA67F-57A0-4F0E-8B68-9BAF9E86DD8E}">
      <dsp:nvSpPr>
        <dsp:cNvPr id="0" name=""/>
        <dsp:cNvSpPr/>
      </dsp:nvSpPr>
      <dsp:spPr>
        <a:xfrm rot="5400000">
          <a:off x="-98588" y="100878"/>
          <a:ext cx="657258" cy="46008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uk-UA" sz="1800" kern="1200" dirty="0" smtClean="0"/>
        </a:p>
      </dsp:txBody>
      <dsp:txXfrm rot="-5400000">
        <a:off x="1" y="232329"/>
        <a:ext cx="460080" cy="197178"/>
      </dsp:txXfrm>
    </dsp:sp>
    <dsp:sp modelId="{134E7156-4688-4B6A-AD5A-AF6D1C220E7D}">
      <dsp:nvSpPr>
        <dsp:cNvPr id="0" name=""/>
        <dsp:cNvSpPr/>
      </dsp:nvSpPr>
      <dsp:spPr>
        <a:xfrm rot="5400000">
          <a:off x="1576543" y="-1114172"/>
          <a:ext cx="427217" cy="266014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КОНЦЕРТНА ПРОГРАМА</a:t>
          </a:r>
          <a:endParaRPr lang="ru-RU" sz="1300" kern="1200" dirty="0"/>
        </a:p>
      </dsp:txBody>
      <dsp:txXfrm rot="-5400000">
        <a:off x="460081" y="23145"/>
        <a:ext cx="2639288" cy="385507"/>
      </dsp:txXfrm>
    </dsp:sp>
    <dsp:sp modelId="{CA2D0620-A09E-4694-8D17-411AECFD85BD}">
      <dsp:nvSpPr>
        <dsp:cNvPr id="0" name=""/>
        <dsp:cNvSpPr/>
      </dsp:nvSpPr>
      <dsp:spPr>
        <a:xfrm rot="5400000">
          <a:off x="-98588" y="664105"/>
          <a:ext cx="657258" cy="46008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uk-UA" sz="1800" kern="1200" dirty="0" smtClean="0"/>
        </a:p>
      </dsp:txBody>
      <dsp:txXfrm rot="-5400000">
        <a:off x="1" y="795556"/>
        <a:ext cx="460080" cy="197178"/>
      </dsp:txXfrm>
    </dsp:sp>
    <dsp:sp modelId="{1908FA8E-F788-4923-9653-4EF68AD0CAF8}">
      <dsp:nvSpPr>
        <dsp:cNvPr id="0" name=""/>
        <dsp:cNvSpPr/>
      </dsp:nvSpPr>
      <dsp:spPr>
        <a:xfrm rot="5400000">
          <a:off x="1576543" y="-550946"/>
          <a:ext cx="427217" cy="266014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РОМАНТИКА РОМАНСУ</a:t>
          </a:r>
          <a:endParaRPr lang="ru-RU" sz="1300" kern="1200" dirty="0"/>
        </a:p>
      </dsp:txBody>
      <dsp:txXfrm rot="-5400000">
        <a:off x="460081" y="586371"/>
        <a:ext cx="2639288" cy="385507"/>
      </dsp:txXfrm>
    </dsp:sp>
    <dsp:sp modelId="{486142CB-14CF-48E0-8454-25F7AB51C4DF}">
      <dsp:nvSpPr>
        <dsp:cNvPr id="0" name=""/>
        <dsp:cNvSpPr/>
      </dsp:nvSpPr>
      <dsp:spPr>
        <a:xfrm rot="5400000">
          <a:off x="-98588" y="1227331"/>
          <a:ext cx="657258" cy="460080"/>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uk-UA" sz="1800" kern="1200" dirty="0" smtClean="0"/>
        </a:p>
      </dsp:txBody>
      <dsp:txXfrm rot="-5400000">
        <a:off x="1" y="1358782"/>
        <a:ext cx="460080" cy="197178"/>
      </dsp:txXfrm>
    </dsp:sp>
    <dsp:sp modelId="{11B6F1F5-F33D-42A5-AB0C-4D9F469DF24B}">
      <dsp:nvSpPr>
        <dsp:cNvPr id="0" name=""/>
        <dsp:cNvSpPr/>
      </dsp:nvSpPr>
      <dsp:spPr>
        <a:xfrm rot="5400000">
          <a:off x="1576543" y="12280"/>
          <a:ext cx="427217" cy="266014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ЦИГАНОЧКА З ВИХОДОМ</a:t>
          </a:r>
          <a:endParaRPr lang="ru-RU" sz="1300" kern="1200" dirty="0"/>
        </a:p>
      </dsp:txBody>
      <dsp:txXfrm rot="-5400000">
        <a:off x="460081" y="1149598"/>
        <a:ext cx="2639288" cy="385507"/>
      </dsp:txXfrm>
    </dsp:sp>
    <dsp:sp modelId="{3FFC4FD1-EC1F-4807-9EEC-BC51D66A1F78}">
      <dsp:nvSpPr>
        <dsp:cNvPr id="0" name=""/>
        <dsp:cNvSpPr/>
      </dsp:nvSpPr>
      <dsp:spPr>
        <a:xfrm rot="5400000">
          <a:off x="-98588" y="1790557"/>
          <a:ext cx="657258" cy="46008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 y="1922008"/>
        <a:ext cx="460080" cy="197178"/>
      </dsp:txXfrm>
    </dsp:sp>
    <dsp:sp modelId="{DD9A6668-7ED1-428C-A151-E071BFB20F00}">
      <dsp:nvSpPr>
        <dsp:cNvPr id="0" name=""/>
        <dsp:cNvSpPr/>
      </dsp:nvSpPr>
      <dsp:spPr>
        <a:xfrm rot="5400000">
          <a:off x="1576543" y="575506"/>
          <a:ext cx="427217" cy="266014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ВЕСІЛЬНИЙИ ПЕРЕПОЛОХ</a:t>
          </a:r>
          <a:endParaRPr lang="ru-RU" sz="1300" kern="1200" dirty="0"/>
        </a:p>
      </dsp:txBody>
      <dsp:txXfrm rot="-5400000">
        <a:off x="460081" y="1712824"/>
        <a:ext cx="2639288" cy="385507"/>
      </dsp:txXfrm>
    </dsp:sp>
    <dsp:sp modelId="{D401AC31-8121-4F31-AC64-37284CDCEDEF}">
      <dsp:nvSpPr>
        <dsp:cNvPr id="0" name=""/>
        <dsp:cNvSpPr/>
      </dsp:nvSpPr>
      <dsp:spPr>
        <a:xfrm rot="5400000">
          <a:off x="-98588" y="2353784"/>
          <a:ext cx="657258" cy="460080"/>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 y="2485235"/>
        <a:ext cx="460080" cy="197178"/>
      </dsp:txXfrm>
    </dsp:sp>
    <dsp:sp modelId="{7896A746-E5F6-4D44-BDD9-EE80535A5E31}">
      <dsp:nvSpPr>
        <dsp:cNvPr id="0" name=""/>
        <dsp:cNvSpPr/>
      </dsp:nvSpPr>
      <dsp:spPr>
        <a:xfrm rot="5400000">
          <a:off x="1576543" y="1138732"/>
          <a:ext cx="427217" cy="2660143"/>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ЦИГАН І В АФРИЦІ ЦИГАН</a:t>
          </a:r>
          <a:endParaRPr lang="ru-RU" sz="1300" kern="1200" dirty="0"/>
        </a:p>
      </dsp:txBody>
      <dsp:txXfrm rot="-5400000">
        <a:off x="460081" y="2276050"/>
        <a:ext cx="2639288" cy="385507"/>
      </dsp:txXfrm>
    </dsp:sp>
    <dsp:sp modelId="{5FBD5B34-E6FF-4E29-A3B4-2BADA7D8F4F7}">
      <dsp:nvSpPr>
        <dsp:cNvPr id="0" name=""/>
        <dsp:cNvSpPr/>
      </dsp:nvSpPr>
      <dsp:spPr>
        <a:xfrm rot="5400000">
          <a:off x="-98588" y="2917010"/>
          <a:ext cx="657258" cy="46008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 y="3048461"/>
        <a:ext cx="460080" cy="197178"/>
      </dsp:txXfrm>
    </dsp:sp>
    <dsp:sp modelId="{0DD32AAC-0091-4E5A-992C-FCCF022FA9EB}">
      <dsp:nvSpPr>
        <dsp:cNvPr id="0" name=""/>
        <dsp:cNvSpPr/>
      </dsp:nvSpPr>
      <dsp:spPr>
        <a:xfrm rot="5400000">
          <a:off x="1576543" y="1701959"/>
          <a:ext cx="427217" cy="266014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ЗАХОДИ В РАМКАХ ФЕСТИВАЛЮ «АМАЛА»</a:t>
          </a:r>
          <a:endParaRPr lang="ru-RU" sz="1300" kern="1200" dirty="0"/>
        </a:p>
      </dsp:txBody>
      <dsp:txXfrm rot="-5400000">
        <a:off x="460081" y="2839277"/>
        <a:ext cx="2639288" cy="385507"/>
      </dsp:txXfrm>
    </dsp:sp>
    <dsp:sp modelId="{6043F641-2465-473D-B880-37161543EFB9}">
      <dsp:nvSpPr>
        <dsp:cNvPr id="0" name=""/>
        <dsp:cNvSpPr/>
      </dsp:nvSpPr>
      <dsp:spPr>
        <a:xfrm rot="5400000">
          <a:off x="-98588" y="3480237"/>
          <a:ext cx="657258" cy="46008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 y="3611688"/>
        <a:ext cx="460080" cy="197178"/>
      </dsp:txXfrm>
    </dsp:sp>
    <dsp:sp modelId="{D5DDD4F0-B190-46E7-8D9E-1CF55E6580DC}">
      <dsp:nvSpPr>
        <dsp:cNvPr id="0" name=""/>
        <dsp:cNvSpPr/>
      </dsp:nvSpPr>
      <dsp:spPr>
        <a:xfrm rot="5400000">
          <a:off x="1576543" y="2265185"/>
          <a:ext cx="427217" cy="266014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 ТВОРЧІ ТА ТЕМАТИЧНІ  ВЕЧОРИ</a:t>
          </a:r>
          <a:endParaRPr lang="ru-RU" sz="1300" kern="1200" dirty="0"/>
        </a:p>
      </dsp:txBody>
      <dsp:txXfrm rot="-5400000">
        <a:off x="460081" y="3402503"/>
        <a:ext cx="2639288" cy="385507"/>
      </dsp:txXfrm>
    </dsp:sp>
    <dsp:sp modelId="{9E853F7F-5FC9-42D6-AFEC-28CD91C29F07}">
      <dsp:nvSpPr>
        <dsp:cNvPr id="0" name=""/>
        <dsp:cNvSpPr/>
      </dsp:nvSpPr>
      <dsp:spPr>
        <a:xfrm rot="5400000">
          <a:off x="-98588" y="4043463"/>
          <a:ext cx="657258" cy="460080"/>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 y="4174914"/>
        <a:ext cx="460080" cy="197178"/>
      </dsp:txXfrm>
    </dsp:sp>
    <dsp:sp modelId="{0C935914-1639-4849-88FE-7B763CDEDAB3}">
      <dsp:nvSpPr>
        <dsp:cNvPr id="0" name=""/>
        <dsp:cNvSpPr/>
      </dsp:nvSpPr>
      <dsp:spPr>
        <a:xfrm rot="5400000">
          <a:off x="1576543" y="2828412"/>
          <a:ext cx="427217" cy="266014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ВІДНЕСИ МЕНЕ, СЕРЦЕ</a:t>
          </a:r>
          <a:endParaRPr lang="ru-RU" sz="1300" kern="1200" dirty="0"/>
        </a:p>
      </dsp:txBody>
      <dsp:txXfrm rot="-5400000">
        <a:off x="460081" y="3965730"/>
        <a:ext cx="2639288" cy="385507"/>
      </dsp:txXfrm>
    </dsp:sp>
    <dsp:sp modelId="{A49AA66A-B987-4A91-A420-8FBD6A5534A2}">
      <dsp:nvSpPr>
        <dsp:cNvPr id="0" name=""/>
        <dsp:cNvSpPr/>
      </dsp:nvSpPr>
      <dsp:spPr>
        <a:xfrm rot="5400000">
          <a:off x="-98588" y="4606689"/>
          <a:ext cx="657258" cy="46008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 y="4738140"/>
        <a:ext cx="460080" cy="197178"/>
      </dsp:txXfrm>
    </dsp:sp>
    <dsp:sp modelId="{93F95275-6C5D-46A2-9913-5EA4967294AE}">
      <dsp:nvSpPr>
        <dsp:cNvPr id="0" name=""/>
        <dsp:cNvSpPr/>
      </dsp:nvSpPr>
      <dsp:spPr>
        <a:xfrm rot="5400000">
          <a:off x="1576543" y="3391638"/>
          <a:ext cx="427217" cy="266014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КАРНАВАЛ В ГОТЕЛІ «ТАБІР»</a:t>
          </a:r>
          <a:endParaRPr lang="ru-RU" sz="1300" kern="1200" dirty="0"/>
        </a:p>
      </dsp:txBody>
      <dsp:txXfrm rot="-5400000">
        <a:off x="460081" y="4528956"/>
        <a:ext cx="2639288" cy="385507"/>
      </dsp:txXfrm>
    </dsp:sp>
    <dsp:sp modelId="{16D46334-1C54-4523-BEF4-DCAA1084F2D5}">
      <dsp:nvSpPr>
        <dsp:cNvPr id="0" name=""/>
        <dsp:cNvSpPr/>
      </dsp:nvSpPr>
      <dsp:spPr>
        <a:xfrm rot="5400000">
          <a:off x="-98588" y="5169916"/>
          <a:ext cx="657258" cy="460080"/>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 y="5301367"/>
        <a:ext cx="460080" cy="197178"/>
      </dsp:txXfrm>
    </dsp:sp>
    <dsp:sp modelId="{4C5E6C36-703B-4C2C-A59D-D95A3A3CE51C}">
      <dsp:nvSpPr>
        <dsp:cNvPr id="0" name=""/>
        <dsp:cNvSpPr/>
      </dsp:nvSpPr>
      <dsp:spPr>
        <a:xfrm rot="5400000">
          <a:off x="1576543" y="3954864"/>
          <a:ext cx="427217" cy="2660143"/>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ЦИГАНСЬКІ НОЧІ</a:t>
          </a:r>
          <a:endParaRPr lang="ru-RU" sz="1300" kern="1200" dirty="0"/>
        </a:p>
      </dsp:txBody>
      <dsp:txXfrm rot="-5400000">
        <a:off x="460081" y="5092182"/>
        <a:ext cx="2639288" cy="385507"/>
      </dsp:txXfrm>
    </dsp:sp>
    <dsp:sp modelId="{78A66E39-960E-4246-A4BC-758BADEA5840}">
      <dsp:nvSpPr>
        <dsp:cNvPr id="0" name=""/>
        <dsp:cNvSpPr/>
      </dsp:nvSpPr>
      <dsp:spPr>
        <a:xfrm rot="5400000">
          <a:off x="-98588" y="5733142"/>
          <a:ext cx="657258" cy="46008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 y="5864593"/>
        <a:ext cx="460080" cy="197178"/>
      </dsp:txXfrm>
    </dsp:sp>
    <dsp:sp modelId="{7CE23B99-71AF-4678-A4A8-D7EEE920B337}">
      <dsp:nvSpPr>
        <dsp:cNvPr id="0" name=""/>
        <dsp:cNvSpPr/>
      </dsp:nvSpPr>
      <dsp:spPr>
        <a:xfrm rot="5400000">
          <a:off x="1576543" y="4518091"/>
          <a:ext cx="427217" cy="266014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ВОЖАК</a:t>
          </a:r>
          <a:endParaRPr lang="ru-RU" sz="1300" kern="1200" dirty="0"/>
        </a:p>
      </dsp:txBody>
      <dsp:txXfrm rot="-5400000">
        <a:off x="460081" y="5655409"/>
        <a:ext cx="2639288" cy="385507"/>
      </dsp:txXfrm>
    </dsp:sp>
    <dsp:sp modelId="{0B9E1294-F764-45E9-986E-143AF1919F8F}">
      <dsp:nvSpPr>
        <dsp:cNvPr id="0" name=""/>
        <dsp:cNvSpPr/>
      </dsp:nvSpPr>
      <dsp:spPr>
        <a:xfrm rot="5400000">
          <a:off x="-98588" y="6296369"/>
          <a:ext cx="657258" cy="46008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 y="6427820"/>
        <a:ext cx="460080" cy="197178"/>
      </dsp:txXfrm>
    </dsp:sp>
    <dsp:sp modelId="{5407A900-F0AC-48C8-B0EC-985DD19A49F1}">
      <dsp:nvSpPr>
        <dsp:cNvPr id="0" name=""/>
        <dsp:cNvSpPr/>
      </dsp:nvSpPr>
      <dsp:spPr>
        <a:xfrm rot="5400000">
          <a:off x="1576543" y="5081317"/>
          <a:ext cx="427217" cy="266014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ЛЕГЕНДА ПРО СКРИПКУ</a:t>
          </a:r>
          <a:endParaRPr lang="ru-RU" sz="1300" kern="1200" dirty="0"/>
        </a:p>
      </dsp:txBody>
      <dsp:txXfrm rot="-5400000">
        <a:off x="460081" y="6218635"/>
        <a:ext cx="2639288" cy="385507"/>
      </dsp:txXfrm>
    </dsp:sp>
    <dsp:sp modelId="{CE4A319F-B3EC-4A7E-A24C-AF9190EA1EE1}">
      <dsp:nvSpPr>
        <dsp:cNvPr id="0" name=""/>
        <dsp:cNvSpPr/>
      </dsp:nvSpPr>
      <dsp:spPr>
        <a:xfrm rot="5400000">
          <a:off x="-98588" y="6859595"/>
          <a:ext cx="657258" cy="460080"/>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 y="6991046"/>
        <a:ext cx="460080" cy="197178"/>
      </dsp:txXfrm>
    </dsp:sp>
    <dsp:sp modelId="{139805B5-CC43-4181-86C5-35A221916F99}">
      <dsp:nvSpPr>
        <dsp:cNvPr id="0" name=""/>
        <dsp:cNvSpPr/>
      </dsp:nvSpPr>
      <dsp:spPr>
        <a:xfrm rot="5400000">
          <a:off x="1576543" y="5644544"/>
          <a:ext cx="427217" cy="266014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ЛЮБОВ МОЯ, ГІТАРА</a:t>
          </a:r>
          <a:endParaRPr lang="ru-RU" sz="1300" kern="1200" dirty="0"/>
        </a:p>
      </dsp:txBody>
      <dsp:txXfrm rot="-5400000">
        <a:off x="460081" y="6781862"/>
        <a:ext cx="2639288" cy="38550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itle 1"/>
          <p:cNvSpPr>
            <a:spLocks noGrp="1"/>
          </p:cNvSpPr>
          <p:nvPr>
            <p:ph type="ctrTitle"/>
          </p:nvPr>
        </p:nvSpPr>
        <p:spPr>
          <a:xfrm>
            <a:off x="514350" y="1496484"/>
            <a:ext cx="5829300" cy="3183467"/>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65348-5AE6-4CD9-B657-1BA1862FFC60}"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9CDCC-0AEA-4A8A-969E-93A8F3369361}" type="slidenum">
              <a:rPr lang="en-US" smtClean="0"/>
              <a:t>‹#›</a:t>
            </a:fld>
            <a:endParaRPr lang="en-US"/>
          </a:p>
        </p:txBody>
      </p:sp>
    </p:spTree>
    <p:extLst>
      <p:ext uri="{BB962C8B-B14F-4D97-AF65-F5344CB8AC3E}">
        <p14:creationId xmlns:p14="http://schemas.microsoft.com/office/powerpoint/2010/main" val="50363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65348-5AE6-4CD9-B657-1BA1862FFC60}"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9CDCC-0AEA-4A8A-969E-93A8F3369361}" type="slidenum">
              <a:rPr lang="en-US" smtClean="0"/>
              <a:t>‹#›</a:t>
            </a:fld>
            <a:endParaRPr lang="en-US"/>
          </a:p>
        </p:txBody>
      </p:sp>
    </p:spTree>
    <p:extLst>
      <p:ext uri="{BB962C8B-B14F-4D97-AF65-F5344CB8AC3E}">
        <p14:creationId xmlns:p14="http://schemas.microsoft.com/office/powerpoint/2010/main" val="2582246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65348-5AE6-4CD9-B657-1BA1862FFC60}"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9CDCC-0AEA-4A8A-969E-93A8F3369361}" type="slidenum">
              <a:rPr lang="en-US" smtClean="0"/>
              <a:t>‹#›</a:t>
            </a:fld>
            <a:endParaRPr lang="en-US"/>
          </a:p>
        </p:txBody>
      </p:sp>
    </p:spTree>
    <p:extLst>
      <p:ext uri="{BB962C8B-B14F-4D97-AF65-F5344CB8AC3E}">
        <p14:creationId xmlns:p14="http://schemas.microsoft.com/office/powerpoint/2010/main" val="395559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65348-5AE6-4CD9-B657-1BA1862FFC60}"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9CDCC-0AEA-4A8A-969E-93A8F3369361}" type="slidenum">
              <a:rPr lang="en-US" smtClean="0"/>
              <a:t>‹#›</a:t>
            </a:fld>
            <a:endParaRPr lang="en-US"/>
          </a:p>
        </p:txBody>
      </p:sp>
    </p:spTree>
    <p:extLst>
      <p:ext uri="{BB962C8B-B14F-4D97-AF65-F5344CB8AC3E}">
        <p14:creationId xmlns:p14="http://schemas.microsoft.com/office/powerpoint/2010/main" val="421655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865348-5AE6-4CD9-B657-1BA1862FFC60}"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9CDCC-0AEA-4A8A-969E-93A8F3369361}" type="slidenum">
              <a:rPr lang="en-US" smtClean="0"/>
              <a:t>‹#›</a:t>
            </a:fld>
            <a:endParaRPr lang="en-US"/>
          </a:p>
        </p:txBody>
      </p:sp>
    </p:spTree>
    <p:extLst>
      <p:ext uri="{BB962C8B-B14F-4D97-AF65-F5344CB8AC3E}">
        <p14:creationId xmlns:p14="http://schemas.microsoft.com/office/powerpoint/2010/main" val="99411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65348-5AE6-4CD9-B657-1BA1862FFC60}"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9CDCC-0AEA-4A8A-969E-93A8F3369361}" type="slidenum">
              <a:rPr lang="en-US" smtClean="0"/>
              <a:t>‹#›</a:t>
            </a:fld>
            <a:endParaRPr lang="en-US"/>
          </a:p>
        </p:txBody>
      </p:sp>
    </p:spTree>
    <p:extLst>
      <p:ext uri="{BB962C8B-B14F-4D97-AF65-F5344CB8AC3E}">
        <p14:creationId xmlns:p14="http://schemas.microsoft.com/office/powerpoint/2010/main" val="321937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65348-5AE6-4CD9-B657-1BA1862FFC60}" type="datetimeFigureOut">
              <a:rPr lang="en-US" smtClean="0"/>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9CDCC-0AEA-4A8A-969E-93A8F3369361}" type="slidenum">
              <a:rPr lang="en-US" smtClean="0"/>
              <a:t>‹#›</a:t>
            </a:fld>
            <a:endParaRPr lang="en-US"/>
          </a:p>
        </p:txBody>
      </p:sp>
    </p:spTree>
    <p:extLst>
      <p:ext uri="{BB962C8B-B14F-4D97-AF65-F5344CB8AC3E}">
        <p14:creationId xmlns:p14="http://schemas.microsoft.com/office/powerpoint/2010/main" val="410224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65348-5AE6-4CD9-B657-1BA1862FFC60}"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9CDCC-0AEA-4A8A-969E-93A8F3369361}" type="slidenum">
              <a:rPr lang="en-US" smtClean="0"/>
              <a:t>‹#›</a:t>
            </a:fld>
            <a:endParaRPr lang="en-US"/>
          </a:p>
        </p:txBody>
      </p:sp>
    </p:spTree>
    <p:extLst>
      <p:ext uri="{BB962C8B-B14F-4D97-AF65-F5344CB8AC3E}">
        <p14:creationId xmlns:p14="http://schemas.microsoft.com/office/powerpoint/2010/main" val="213119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65348-5AE6-4CD9-B657-1BA1862FFC60}" type="datetimeFigureOut">
              <a:rPr lang="en-US" smtClean="0"/>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9CDCC-0AEA-4A8A-969E-93A8F3369361}" type="slidenum">
              <a:rPr lang="en-US" smtClean="0"/>
              <a:t>‹#›</a:t>
            </a:fld>
            <a:endParaRPr lang="en-US"/>
          </a:p>
        </p:txBody>
      </p:sp>
    </p:spTree>
    <p:extLst>
      <p:ext uri="{BB962C8B-B14F-4D97-AF65-F5344CB8AC3E}">
        <p14:creationId xmlns:p14="http://schemas.microsoft.com/office/powerpoint/2010/main" val="288210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865348-5AE6-4CD9-B657-1BA1862FFC60}"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9CDCC-0AEA-4A8A-969E-93A8F3369361}" type="slidenum">
              <a:rPr lang="en-US" smtClean="0"/>
              <a:t>‹#›</a:t>
            </a:fld>
            <a:endParaRPr lang="en-US"/>
          </a:p>
        </p:txBody>
      </p:sp>
    </p:spTree>
    <p:extLst>
      <p:ext uri="{BB962C8B-B14F-4D97-AF65-F5344CB8AC3E}">
        <p14:creationId xmlns:p14="http://schemas.microsoft.com/office/powerpoint/2010/main" val="13834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865348-5AE6-4CD9-B657-1BA1862FFC60}"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9CDCC-0AEA-4A8A-969E-93A8F3369361}" type="slidenum">
              <a:rPr lang="en-US" smtClean="0"/>
              <a:t>‹#›</a:t>
            </a:fld>
            <a:endParaRPr lang="en-US"/>
          </a:p>
        </p:txBody>
      </p:sp>
    </p:spTree>
    <p:extLst>
      <p:ext uri="{BB962C8B-B14F-4D97-AF65-F5344CB8AC3E}">
        <p14:creationId xmlns:p14="http://schemas.microsoft.com/office/powerpoint/2010/main" val="39788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B865348-5AE6-4CD9-B657-1BA1862FFC60}" type="datetimeFigureOut">
              <a:rPr lang="en-US" smtClean="0"/>
              <a:t>2/11/2020</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BA9CDCC-0AEA-4A8A-969E-93A8F3369361}" type="slidenum">
              <a:rPr lang="en-US" smtClean="0"/>
              <a:t>‹#›</a:t>
            </a:fld>
            <a:endParaRPr lang="en-US"/>
          </a:p>
        </p:txBody>
      </p:sp>
    </p:spTree>
    <p:extLst>
      <p:ext uri="{BB962C8B-B14F-4D97-AF65-F5344CB8AC3E}">
        <p14:creationId xmlns:p14="http://schemas.microsoft.com/office/powerpoint/2010/main" val="55768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openxmlformats.org/officeDocument/2006/relationships/image" Target="../media/image12.jpeg"/><Relationship Id="rId5" Type="http://schemas.openxmlformats.org/officeDocument/2006/relationships/diagramColors" Target="../diagrams/colors2.xml"/><Relationship Id="rId10" Type="http://schemas.openxmlformats.org/officeDocument/2006/relationships/image" Target="../media/image11.jpeg"/><Relationship Id="rId4" Type="http://schemas.openxmlformats.org/officeDocument/2006/relationships/diagramQuickStyle" Target="../diagrams/quickStyle2.xml"/><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14.jpeg"/><Relationship Id="rId21" Type="http://schemas.openxmlformats.org/officeDocument/2006/relationships/image" Target="../media/image32.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image" Target="../media/image13.jpeg"/><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19" Type="http://schemas.openxmlformats.org/officeDocument/2006/relationships/image" Target="../media/image30.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www.poglyad.tv/category/kultura/" TargetMode="External"/><Relationship Id="rId13" Type="http://schemas.openxmlformats.org/officeDocument/2006/relationships/image" Target="../media/image41.png"/><Relationship Id="rId3" Type="http://schemas.openxmlformats.org/officeDocument/2006/relationships/image" Target="../media/image38.jpeg"/><Relationship Id="rId7" Type="http://schemas.openxmlformats.org/officeDocument/2006/relationships/hyperlink" Target="https://www.poglyad.tv/category/golovne/" TargetMode="External"/><Relationship Id="rId12" Type="http://schemas.openxmlformats.org/officeDocument/2006/relationships/image" Target="../media/image40.jpe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hyperlink" Target="https://www.facebook.com/hashtag/ibelong?source=feed_text&amp;epa=HASHTAG&amp;__xts__%5b0%5d=68.ARBjg9hfoZi6Y7ZTvLeoAvFFpaqd8D2__EROj1wmIrYl9GKfsDDgHmSjscayDZvSIEm35jSinzlxaQvUcn2vCuPbSzwE24ggKeXjHPi5ZWlrhIJ32-e7ukLupEiAUs_lA4_6MnrNPrv788XFUkiI0vSKmBoZesSF31grITkNX2O9ilgaXIvDZTUoK8z0SLNX867hNKd_heHZ7-6392yGT6m9v0ZRkmwp8qI2-yjyn9Ev0uIKvqDQ-wShTjZeu-8gwCjI1cSc7VRUHy1lk56clFemxseQ3PZblfsI11jeEHdWDZFdC0i-4Nc54Bdm6d7dyJZijcmtRNVsU0plb7ZaUm357iQ&amp;__tn__=*NK-RH-R" TargetMode="External"/><Relationship Id="rId11" Type="http://schemas.openxmlformats.org/officeDocument/2006/relationships/hyperlink" Target="https://www.facebook.com/uhcenter/" TargetMode="External"/><Relationship Id="rId5" Type="http://schemas.openxmlformats.org/officeDocument/2006/relationships/image" Target="../media/image39.jpeg"/><Relationship Id="rId10" Type="http://schemas.openxmlformats.org/officeDocument/2006/relationships/hyperlink" Target="https://www.poglyad.tv/category/novyny/ukrayina/" TargetMode="External"/><Relationship Id="rId4" Type="http://schemas.openxmlformats.org/officeDocument/2006/relationships/hyperlink" Target="https://www.facebook.com/UNHCRKyiv/?ref=nf&amp;__tn__=%3c-RH-R&amp;eid=ARCGUuwDXl-_oPnqoHiXiDH4U3dvrHcV77V-vuAQlzldl7wyoqIjmzEiV8Ew0_mQ2fP1zV6YqkW_DbYi&amp;hc_ref=ARSyZ-Wwtn0Pz1DbaMFANYaf5FTstyY1b5o2uXq-LGzuwK3ARbZHR7goJqZWbR1T9QU&amp;__xts__%5b0%5d=68.ARBjg9hfoZi6Y7ZTvLeoAvFFpaqd8D2__EROj1wmIrYl9GKfsDDgHmSjscayDZvSIEm35jSinzlxaQvUcn2vCuPbSzwE24ggKeXjHPi5ZWlrhIJ32-e7ukLupEiAUs_lA4_6MnrNPrv788XFUkiI0vSKmBoZesSF31grITkNX2O9ilgaXIvDZTUoK8z0SLNX867hNKd_heHZ7-6392yGT6m9v0ZRkmwp8qI2-yjyn9Ev0uIKvqDQ-wShTjZeu-8gwCjI1cSc7VRUHy1lk56clFemxseQ3PZblfsI11jeEHdWDZFdC0i-4Nc54Bdm6d7dyJZijcmtRNVsU0plb7ZaUm357iQ" TargetMode="External"/><Relationship Id="rId9" Type="http://schemas.openxmlformats.org/officeDocument/2006/relationships/hyperlink" Target="https://www.poglyad.tv/category/suspilstvo/svit/" TargetMode="External"/><Relationship Id="rId1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hyperlink" Target="http://www.trudslava.org.ua/?cat=3" TargetMode="External"/><Relationship Id="rId2" Type="http://schemas.openxmlformats.org/officeDocument/2006/relationships/hyperlink" Target="http://www.trudslava.org.ua/?p=6819" TargetMode="External"/><Relationship Id="rId1" Type="http://schemas.openxmlformats.org/officeDocument/2006/relationships/slideLayout" Target="../slideLayouts/slideLayout6.xml"/><Relationship Id="rId5" Type="http://schemas.openxmlformats.org/officeDocument/2006/relationships/hyperlink" Target="https://www.telegraf.in.ua/kremenchug/10018825-cygane.html" TargetMode="External"/><Relationship Id="rId4"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178" y="3155204"/>
            <a:ext cx="3077155" cy="638844"/>
          </a:xfrm>
          <a:prstGeom prst="rect">
            <a:avLst/>
          </a:prstGeom>
        </p:spPr>
      </p:pic>
      <p:sp>
        <p:nvSpPr>
          <p:cNvPr id="3" name="Subtitle 2"/>
          <p:cNvSpPr>
            <a:spLocks noGrp="1"/>
          </p:cNvSpPr>
          <p:nvPr>
            <p:ph type="subTitle" idx="1"/>
          </p:nvPr>
        </p:nvSpPr>
        <p:spPr>
          <a:xfrm>
            <a:off x="490494" y="4055163"/>
            <a:ext cx="3811161" cy="1210403"/>
          </a:xfrm>
        </p:spPr>
        <p:txBody>
          <a:bodyPr>
            <a:noAutofit/>
          </a:bodyPr>
          <a:lstStyle/>
          <a:p>
            <a:r>
              <a:rPr lang="uk-UA" sz="3200" b="1" dirty="0" smtClean="0">
                <a:solidFill>
                  <a:srgbClr val="CC0000"/>
                </a:solidFill>
              </a:rPr>
              <a:t>Т В О Р Ч И Й  З В І Т</a:t>
            </a:r>
          </a:p>
          <a:p>
            <a:r>
              <a:rPr lang="uk-UA" sz="2000" b="1" dirty="0" smtClean="0">
                <a:solidFill>
                  <a:srgbClr val="CC0000"/>
                </a:solidFill>
              </a:rPr>
              <a:t>2019 р.</a:t>
            </a:r>
            <a:endParaRPr lang="en-US" sz="2000" b="1" dirty="0">
              <a:solidFill>
                <a:srgbClr val="CC0000"/>
              </a:solidFill>
              <a:latin typeface="Agency FB" pitchFamily="34" charset="0"/>
            </a:endParaRPr>
          </a:p>
        </p:txBody>
      </p:sp>
    </p:spTree>
    <p:extLst>
      <p:ext uri="{BB962C8B-B14F-4D97-AF65-F5344CB8AC3E}">
        <p14:creationId xmlns:p14="http://schemas.microsoft.com/office/powerpoint/2010/main" val="270183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8456" y="698058"/>
            <a:ext cx="5355203" cy="1785104"/>
          </a:xfrm>
          <a:prstGeom prst="rect">
            <a:avLst/>
          </a:prstGeom>
          <a:noFill/>
        </p:spPr>
        <p:txBody>
          <a:bodyPr wrap="square" rtlCol="0">
            <a:spAutoFit/>
          </a:bodyPr>
          <a:lstStyle/>
          <a:p>
            <a:pPr algn="just"/>
            <a:r>
              <a:rPr lang="uk-UA" sz="1100" dirty="0" smtClean="0"/>
              <a:t>        З </a:t>
            </a:r>
            <a:r>
              <a:rPr lang="uk-UA" sz="1100" dirty="0"/>
              <a:t>точки зору економіки культури продуктом діяльності театру є театрально-видовищний захід - вистава, концерт, творчий чи тематичний вечір, фестиваль, перформенс, ін.  Для його виробництва необхідно використовувати комплекс ресурсів </a:t>
            </a:r>
            <a:r>
              <a:rPr lang="uk-UA" sz="1100" dirty="0" smtClean="0"/>
              <a:t>(матеріально-технічну  </a:t>
            </a:r>
            <a:r>
              <a:rPr lang="uk-UA" sz="1100" dirty="0"/>
              <a:t>базу як основу для дій по виробництву конкретного культурного продукту, культурної послуги). </a:t>
            </a:r>
            <a:r>
              <a:rPr lang="uk-UA" sz="1100" dirty="0" smtClean="0"/>
              <a:t>          </a:t>
            </a:r>
          </a:p>
          <a:p>
            <a:pPr algn="just"/>
            <a:r>
              <a:rPr lang="uk-UA" sz="1100" dirty="0"/>
              <a:t> </a:t>
            </a:r>
            <a:r>
              <a:rPr lang="uk-UA" sz="1100" dirty="0" smtClean="0"/>
              <a:t>       Театр  </a:t>
            </a:r>
            <a:r>
              <a:rPr lang="uk-UA" sz="1100" dirty="0"/>
              <a:t>є виробничо-творчим комплексом, що володіє </a:t>
            </a:r>
            <a:r>
              <a:rPr lang="uk-UA" sz="1100" dirty="0" smtClean="0"/>
              <a:t>достатньою матеріальною  базою: приміщення, матеріально-технічне забезпечення, інформаційна,  фінансова та творча база. В користуванні  театру є три  театральні зали, в яких відбуваються  вистави та концертні програми  різних форматів:</a:t>
            </a:r>
            <a:endParaRPr lang="uk-UA" sz="1100" dirty="0"/>
          </a:p>
          <a:p>
            <a:pPr algn="just"/>
            <a:r>
              <a:rPr lang="uk-UA" sz="1100" dirty="0" smtClean="0"/>
              <a:t>1* Великий зал – 400 місць</a:t>
            </a:r>
            <a:r>
              <a:rPr lang="uk-UA" sz="1100" dirty="0"/>
              <a:t>, </a:t>
            </a:r>
            <a:r>
              <a:rPr lang="uk-UA" sz="1100" dirty="0" smtClean="0"/>
              <a:t>    2* Малий </a:t>
            </a:r>
            <a:r>
              <a:rPr lang="uk-UA" sz="1100" dirty="0"/>
              <a:t>зал – 60 місць</a:t>
            </a:r>
            <a:r>
              <a:rPr lang="uk-UA" sz="1100" dirty="0" smtClean="0"/>
              <a:t>,     3* Кафе-театр </a:t>
            </a:r>
            <a:r>
              <a:rPr lang="uk-UA" sz="1100" dirty="0"/>
              <a:t>– 56 </a:t>
            </a:r>
            <a:r>
              <a:rPr lang="uk-UA" sz="1100" dirty="0" smtClean="0"/>
              <a:t>місць</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2401" y="2483162"/>
            <a:ext cx="2413520" cy="1609013"/>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715" y="3998947"/>
            <a:ext cx="2687329" cy="1795986"/>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2726" y="3998947"/>
            <a:ext cx="2557382" cy="1704505"/>
          </a:xfrm>
          <a:prstGeom prst="rect">
            <a:avLst/>
          </a:prstGeom>
          <a:ln>
            <a:noFill/>
          </a:ln>
          <a:effectLst>
            <a:softEdge rad="112500"/>
          </a:effectLst>
        </p:spPr>
      </p:pic>
      <p:sp>
        <p:nvSpPr>
          <p:cNvPr id="12" name="Заголовок 1"/>
          <p:cNvSpPr txBox="1">
            <a:spLocks/>
          </p:cNvSpPr>
          <p:nvPr/>
        </p:nvSpPr>
        <p:spPr>
          <a:xfrm>
            <a:off x="471488" y="486837"/>
            <a:ext cx="5915025" cy="91259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000" b="1" dirty="0" smtClean="0">
                <a:latin typeface="+mn-lt"/>
              </a:rPr>
              <a:t>Матеріально-технічна база театру</a:t>
            </a:r>
            <a:r>
              <a:rPr lang="uk-UA" b="1" dirty="0" smtClean="0"/>
              <a:t/>
            </a:r>
            <a:br>
              <a:rPr lang="uk-UA" b="1" dirty="0" smtClean="0"/>
            </a:br>
            <a:endParaRPr lang="ru-RU" dirty="0"/>
          </a:p>
        </p:txBody>
      </p:sp>
      <p:graphicFrame>
        <p:nvGraphicFramePr>
          <p:cNvPr id="13" name="Таблица 12"/>
          <p:cNvGraphicFramePr>
            <a:graphicFrameLocks noGrp="1"/>
          </p:cNvGraphicFramePr>
          <p:nvPr>
            <p:extLst>
              <p:ext uri="{D42A27DB-BD31-4B8C-83A1-F6EECF244321}">
                <p14:modId xmlns:p14="http://schemas.microsoft.com/office/powerpoint/2010/main" val="1196477898"/>
              </p:ext>
            </p:extLst>
          </p:nvPr>
        </p:nvGraphicFramePr>
        <p:xfrm>
          <a:off x="1068456" y="6617274"/>
          <a:ext cx="5460475" cy="952500"/>
        </p:xfrm>
        <a:graphic>
          <a:graphicData uri="http://schemas.openxmlformats.org/drawingml/2006/table">
            <a:tbl>
              <a:tblPr>
                <a:tableStyleId>{5C22544A-7EE6-4342-B048-85BDC9FD1C3A}</a:tableStyleId>
              </a:tblPr>
              <a:tblGrid>
                <a:gridCol w="4407267"/>
                <a:gridCol w="1053208"/>
              </a:tblGrid>
              <a:tr h="167640">
                <a:tc>
                  <a:txBody>
                    <a:bodyPr/>
                    <a:lstStyle/>
                    <a:p>
                      <a:pPr algn="l" fontAlgn="b"/>
                      <a:r>
                        <a:rPr lang="ru-RU" sz="1200" b="1" u="none" strike="noStrike" dirty="0" err="1">
                          <a:effectLst/>
                        </a:rPr>
                        <a:t>Моторізований</a:t>
                      </a:r>
                      <a:r>
                        <a:rPr lang="ru-RU" sz="1200" b="1" u="none" strike="noStrike" dirty="0">
                          <a:effectLst/>
                        </a:rPr>
                        <a:t> </a:t>
                      </a:r>
                      <a:r>
                        <a:rPr lang="ru-RU" sz="1200" b="1" u="none" strike="noStrike" dirty="0" err="1">
                          <a:effectLst/>
                        </a:rPr>
                        <a:t>екран</a:t>
                      </a:r>
                      <a:r>
                        <a:rPr lang="ru-RU" sz="1200" b="1" u="none" strike="noStrike" dirty="0">
                          <a:effectLst/>
                        </a:rPr>
                        <a:t> </a:t>
                      </a:r>
                      <a:r>
                        <a:rPr lang="en-US" sz="1200" b="1" u="none" strike="noStrike" dirty="0" err="1">
                          <a:effectLst/>
                        </a:rPr>
                        <a:t>Adeo</a:t>
                      </a:r>
                      <a:r>
                        <a:rPr lang="en-US" sz="1200" b="1" u="none" strike="noStrike" dirty="0">
                          <a:effectLst/>
                        </a:rPr>
                        <a:t> </a:t>
                      </a:r>
                      <a:r>
                        <a:rPr lang="en-US" sz="1200" b="1" u="none" strike="noStrike" dirty="0" smtClean="0">
                          <a:effectLst/>
                        </a:rPr>
                        <a:t>basic</a:t>
                      </a:r>
                      <a:endParaRPr lang="en-US" sz="1200" b="1" i="0" u="none" strike="noStrike" dirty="0">
                        <a:solidFill>
                          <a:srgbClr val="000000"/>
                        </a:solidFill>
                        <a:effectLst/>
                        <a:latin typeface="Arial"/>
                      </a:endParaRPr>
                    </a:p>
                  </a:txBody>
                  <a:tcPr marL="7620" marR="7620" marT="7620" marB="0" anchor="b">
                    <a:solidFill>
                      <a:schemeClr val="bg1">
                        <a:lumMod val="85000"/>
                      </a:schemeClr>
                    </a:solidFill>
                  </a:tcPr>
                </a:tc>
                <a:tc>
                  <a:txBody>
                    <a:bodyPr/>
                    <a:lstStyle/>
                    <a:p>
                      <a:pPr algn="ctr" fontAlgn="b"/>
                      <a:r>
                        <a:rPr lang="ru-RU" sz="1200" b="1" u="none" strike="noStrike" dirty="0" smtClean="0">
                          <a:effectLst/>
                        </a:rPr>
                        <a:t>1 од.</a:t>
                      </a:r>
                      <a:endParaRPr lang="ru-RU" sz="1200" b="1" i="0" u="none" strike="noStrike" dirty="0">
                        <a:effectLst/>
                        <a:latin typeface="Arial Cyr"/>
                      </a:endParaRPr>
                    </a:p>
                  </a:txBody>
                  <a:tcPr marL="7620" marR="7620" marT="7620" marB="0" anchor="b">
                    <a:solidFill>
                      <a:schemeClr val="bg1">
                        <a:lumMod val="85000"/>
                      </a:schemeClr>
                    </a:solidFill>
                  </a:tcPr>
                </a:tc>
              </a:tr>
              <a:tr h="167640">
                <a:tc>
                  <a:txBody>
                    <a:bodyPr/>
                    <a:lstStyle/>
                    <a:p>
                      <a:pPr algn="l" fontAlgn="b"/>
                      <a:r>
                        <a:rPr lang="en-US" sz="1200" b="1" u="none" strike="noStrike" dirty="0" err="1">
                          <a:effectLst/>
                        </a:rPr>
                        <a:t>Optoma</a:t>
                      </a:r>
                      <a:r>
                        <a:rPr lang="en-US" sz="1200" b="1" u="none" strike="noStrike" dirty="0">
                          <a:effectLst/>
                        </a:rPr>
                        <a:t> </a:t>
                      </a:r>
                      <a:r>
                        <a:rPr lang="en-US" sz="1200" b="1" u="none" strike="noStrike" dirty="0" err="1">
                          <a:effectLst/>
                        </a:rPr>
                        <a:t>ProScen</a:t>
                      </a:r>
                      <a:r>
                        <a:rPr lang="en-US" sz="1200" b="1" u="none" strike="noStrike" dirty="0">
                          <a:effectLst/>
                        </a:rPr>
                        <a:t> EH55ST </a:t>
                      </a:r>
                      <a:r>
                        <a:rPr lang="ru-RU" sz="1200" b="1" u="none" strike="noStrike" dirty="0">
                          <a:effectLst/>
                        </a:rPr>
                        <a:t>в </a:t>
                      </a:r>
                      <a:r>
                        <a:rPr lang="ru-RU" sz="1200" b="1" u="none" strike="noStrike" dirty="0" err="1">
                          <a:effectLst/>
                        </a:rPr>
                        <a:t>комплекті</a:t>
                      </a:r>
                      <a:r>
                        <a:rPr lang="ru-RU" sz="1200" b="1" u="none" strike="noStrike" dirty="0">
                          <a:effectLst/>
                        </a:rPr>
                        <a:t> з </a:t>
                      </a:r>
                      <a:r>
                        <a:rPr lang="ru-RU" sz="1200" b="1" u="none" strike="noStrike" dirty="0" err="1">
                          <a:effectLst/>
                        </a:rPr>
                        <a:t>Передавачем</a:t>
                      </a:r>
                      <a:r>
                        <a:rPr lang="ru-RU" sz="1200" b="1" u="none" strike="noStrike" dirty="0">
                          <a:effectLst/>
                        </a:rPr>
                        <a:t> </a:t>
                      </a:r>
                      <a:r>
                        <a:rPr lang="en-US" sz="1200" b="1" u="none" strike="noStrike" dirty="0">
                          <a:effectLst/>
                        </a:rPr>
                        <a:t>HDMI </a:t>
                      </a:r>
                      <a:endParaRPr lang="en-US" sz="1200" b="1" i="0" u="none" strike="noStrike" dirty="0">
                        <a:solidFill>
                          <a:srgbClr val="000000"/>
                        </a:solidFill>
                        <a:effectLst/>
                        <a:latin typeface="Arial"/>
                      </a:endParaRPr>
                    </a:p>
                  </a:txBody>
                  <a:tcPr marL="7620" marR="7620" marT="7620" marB="0" anchor="b">
                    <a:solidFill>
                      <a:schemeClr val="bg1">
                        <a:lumMod val="85000"/>
                      </a:schemeClr>
                    </a:solidFill>
                  </a:tcPr>
                </a:tc>
                <a:tc>
                  <a:txBody>
                    <a:bodyPr/>
                    <a:lstStyle/>
                    <a:p>
                      <a:pPr algn="ctr" fontAlgn="b"/>
                      <a:r>
                        <a:rPr lang="ru-RU" sz="1200" b="1" u="none" strike="noStrike" dirty="0" smtClean="0">
                          <a:effectLst/>
                        </a:rPr>
                        <a:t>1 од.</a:t>
                      </a:r>
                      <a:endParaRPr lang="ru-RU" sz="1200" b="1" i="0" u="none" strike="noStrike" dirty="0">
                        <a:effectLst/>
                        <a:latin typeface="Arial Cyr"/>
                      </a:endParaRPr>
                    </a:p>
                  </a:txBody>
                  <a:tcPr marL="7620" marR="7620" marT="7620" marB="0" anchor="b">
                    <a:solidFill>
                      <a:schemeClr val="bg1">
                        <a:lumMod val="85000"/>
                      </a:schemeClr>
                    </a:solidFill>
                  </a:tcPr>
                </a:tc>
              </a:tr>
              <a:tr h="167640">
                <a:tc>
                  <a:txBody>
                    <a:bodyPr/>
                    <a:lstStyle/>
                    <a:p>
                      <a:pPr algn="l" fontAlgn="b"/>
                      <a:r>
                        <a:rPr lang="ru-RU" sz="1200" b="1" u="none" strike="noStrike" dirty="0">
                          <a:effectLst/>
                        </a:rPr>
                        <a:t>Ноутбук </a:t>
                      </a:r>
                      <a:r>
                        <a:rPr lang="en-US" sz="1200" b="1" u="none" strike="noStrike" dirty="0">
                          <a:effectLst/>
                        </a:rPr>
                        <a:t>HP 250 G7</a:t>
                      </a:r>
                      <a:endParaRPr lang="en-US" sz="1200" b="1" i="0" u="none" strike="noStrike" dirty="0">
                        <a:solidFill>
                          <a:srgbClr val="000000"/>
                        </a:solidFill>
                        <a:effectLst/>
                        <a:latin typeface="Arial"/>
                      </a:endParaRPr>
                    </a:p>
                  </a:txBody>
                  <a:tcPr marL="7620" marR="7620" marT="7620" marB="0" anchor="b">
                    <a:solidFill>
                      <a:schemeClr val="bg1">
                        <a:lumMod val="85000"/>
                      </a:schemeClr>
                    </a:solidFill>
                  </a:tcPr>
                </a:tc>
                <a:tc>
                  <a:txBody>
                    <a:bodyPr/>
                    <a:lstStyle/>
                    <a:p>
                      <a:pPr algn="ctr" fontAlgn="b"/>
                      <a:r>
                        <a:rPr lang="ru-RU" sz="1200" b="1" u="none" strike="noStrike" dirty="0" smtClean="0">
                          <a:effectLst/>
                        </a:rPr>
                        <a:t>1 од.</a:t>
                      </a:r>
                      <a:endParaRPr lang="ru-RU" sz="1200" b="1" i="0" u="none" strike="noStrike" dirty="0">
                        <a:effectLst/>
                        <a:latin typeface="Arial Cyr"/>
                      </a:endParaRPr>
                    </a:p>
                  </a:txBody>
                  <a:tcPr marL="7620" marR="7620" marT="7620" marB="0" anchor="b">
                    <a:solidFill>
                      <a:schemeClr val="bg1">
                        <a:lumMod val="85000"/>
                      </a:schemeClr>
                    </a:solidFill>
                  </a:tcPr>
                </a:tc>
              </a:tr>
              <a:tr h="167640">
                <a:tc>
                  <a:txBody>
                    <a:bodyPr/>
                    <a:lstStyle/>
                    <a:p>
                      <a:pPr algn="l" fontAlgn="b"/>
                      <a:r>
                        <a:rPr lang="ru-RU" sz="1200" b="1" u="none" strike="noStrike" dirty="0">
                          <a:effectLst/>
                        </a:rPr>
                        <a:t>Прожектора </a:t>
                      </a:r>
                      <a:r>
                        <a:rPr lang="ru-RU" sz="1200" b="1" u="none" strike="noStrike" dirty="0" err="1">
                          <a:effectLst/>
                        </a:rPr>
                        <a:t>Free</a:t>
                      </a:r>
                      <a:r>
                        <a:rPr lang="ru-RU" sz="1200" b="1" u="none" strike="noStrike" dirty="0">
                          <a:effectLst/>
                        </a:rPr>
                        <a:t> </a:t>
                      </a:r>
                      <a:r>
                        <a:rPr lang="ru-RU" sz="1200" b="1" u="none" strike="noStrike" dirty="0" err="1">
                          <a:effectLst/>
                        </a:rPr>
                        <a:t>Color</a:t>
                      </a:r>
                      <a:r>
                        <a:rPr lang="ru-RU" sz="1200" b="1" u="none" strike="noStrike" dirty="0">
                          <a:effectLst/>
                        </a:rPr>
                        <a:t> (комплект з 6 </a:t>
                      </a:r>
                      <a:r>
                        <a:rPr lang="ru-RU" sz="1200" b="1" u="none" strike="noStrike" dirty="0" err="1">
                          <a:effectLst/>
                        </a:rPr>
                        <a:t>приладів</a:t>
                      </a:r>
                      <a:r>
                        <a:rPr lang="ru-RU" sz="1200" b="1" u="none" strike="noStrike" dirty="0">
                          <a:effectLst/>
                        </a:rPr>
                        <a:t> з </a:t>
                      </a:r>
                      <a:r>
                        <a:rPr lang="ru-RU" sz="1200" b="1" u="none" strike="noStrike" dirty="0" err="1">
                          <a:effectLst/>
                        </a:rPr>
                        <a:t>комутацією</a:t>
                      </a:r>
                      <a:r>
                        <a:rPr lang="ru-RU" sz="1200" b="1" u="none" strike="noStrike" dirty="0">
                          <a:effectLst/>
                        </a:rPr>
                        <a:t>)</a:t>
                      </a:r>
                      <a:endParaRPr lang="ru-RU" sz="1200" b="1" i="0" u="none" strike="noStrike" dirty="0">
                        <a:solidFill>
                          <a:srgbClr val="000000"/>
                        </a:solidFill>
                        <a:effectLst/>
                        <a:latin typeface="Arial"/>
                      </a:endParaRPr>
                    </a:p>
                  </a:txBody>
                  <a:tcPr marL="7620" marR="7620" marT="7620" marB="0" anchor="b">
                    <a:solidFill>
                      <a:schemeClr val="bg1">
                        <a:lumMod val="85000"/>
                      </a:schemeClr>
                    </a:solidFill>
                  </a:tcPr>
                </a:tc>
                <a:tc>
                  <a:txBody>
                    <a:bodyPr/>
                    <a:lstStyle/>
                    <a:p>
                      <a:pPr algn="ctr" fontAlgn="b"/>
                      <a:r>
                        <a:rPr lang="ru-RU" sz="1200" b="1" u="none" strike="noStrike" dirty="0" smtClean="0">
                          <a:effectLst/>
                        </a:rPr>
                        <a:t>2 од.</a:t>
                      </a:r>
                      <a:endParaRPr lang="ru-RU" sz="1200" b="1" i="0" u="none" strike="noStrike" dirty="0">
                        <a:effectLst/>
                        <a:latin typeface="Arial Cyr"/>
                      </a:endParaRPr>
                    </a:p>
                  </a:txBody>
                  <a:tcPr marL="7620" marR="7620" marT="7620" marB="0" anchor="b">
                    <a:solidFill>
                      <a:schemeClr val="bg1">
                        <a:lumMod val="85000"/>
                      </a:schemeClr>
                    </a:solidFill>
                  </a:tcPr>
                </a:tc>
              </a:tr>
              <a:tr h="167640">
                <a:tc>
                  <a:txBody>
                    <a:bodyPr/>
                    <a:lstStyle/>
                    <a:p>
                      <a:pPr algn="l" fontAlgn="b"/>
                      <a:r>
                        <a:rPr lang="ru-RU" sz="1200" b="1" u="none" strike="noStrike" dirty="0">
                          <a:effectLst/>
                        </a:rPr>
                        <a:t>Прожектора  LED 15W4 (комплект з 6 </a:t>
                      </a:r>
                      <a:r>
                        <a:rPr lang="ru-RU" sz="1200" b="1" u="none" strike="noStrike" dirty="0" err="1">
                          <a:effectLst/>
                        </a:rPr>
                        <a:t>приладів</a:t>
                      </a:r>
                      <a:r>
                        <a:rPr lang="ru-RU" sz="1200" b="1" u="none" strike="noStrike" dirty="0">
                          <a:effectLst/>
                        </a:rPr>
                        <a:t> з </a:t>
                      </a:r>
                      <a:r>
                        <a:rPr lang="ru-RU" sz="1200" b="1" u="none" strike="noStrike" dirty="0" err="1">
                          <a:effectLst/>
                        </a:rPr>
                        <a:t>комутацією</a:t>
                      </a:r>
                      <a:r>
                        <a:rPr lang="ru-RU" sz="1200" b="1" u="none" strike="noStrike" dirty="0">
                          <a:effectLst/>
                        </a:rPr>
                        <a:t>)</a:t>
                      </a:r>
                      <a:endParaRPr lang="ru-RU" sz="1200" b="1" i="0" u="none" strike="noStrike" dirty="0">
                        <a:solidFill>
                          <a:srgbClr val="000000"/>
                        </a:solidFill>
                        <a:effectLst/>
                        <a:latin typeface="Arial"/>
                      </a:endParaRPr>
                    </a:p>
                  </a:txBody>
                  <a:tcPr marL="7620" marR="7620" marT="7620" marB="0" anchor="b">
                    <a:solidFill>
                      <a:schemeClr val="bg1">
                        <a:lumMod val="85000"/>
                      </a:schemeClr>
                    </a:solidFill>
                  </a:tcPr>
                </a:tc>
                <a:tc>
                  <a:txBody>
                    <a:bodyPr/>
                    <a:lstStyle/>
                    <a:p>
                      <a:pPr algn="ctr" fontAlgn="b"/>
                      <a:r>
                        <a:rPr lang="ru-RU" sz="1200" b="1" u="none" strike="noStrike" dirty="0" smtClean="0">
                          <a:effectLst/>
                        </a:rPr>
                        <a:t>1 од.</a:t>
                      </a:r>
                      <a:endParaRPr lang="ru-RU" sz="1200" b="1" i="0" u="none" strike="noStrike" dirty="0">
                        <a:effectLst/>
                        <a:latin typeface="Arial Cyr"/>
                      </a:endParaRPr>
                    </a:p>
                  </a:txBody>
                  <a:tcPr marL="7620" marR="7620" marT="7620" marB="0" anchor="b">
                    <a:solidFill>
                      <a:schemeClr val="bg1">
                        <a:lumMod val="85000"/>
                      </a:schemeClr>
                    </a:solidFill>
                  </a:tcPr>
                </a:tc>
              </a:tr>
            </a:tbl>
          </a:graphicData>
        </a:graphic>
      </p:graphicFrame>
      <p:sp>
        <p:nvSpPr>
          <p:cNvPr id="14" name="TextBox 13"/>
          <p:cNvSpPr txBox="1"/>
          <p:nvPr/>
        </p:nvSpPr>
        <p:spPr>
          <a:xfrm>
            <a:off x="1294607" y="6027088"/>
            <a:ext cx="5049078" cy="369332"/>
          </a:xfrm>
          <a:prstGeom prst="rect">
            <a:avLst/>
          </a:prstGeom>
          <a:noFill/>
        </p:spPr>
        <p:txBody>
          <a:bodyPr wrap="square" rtlCol="0">
            <a:spAutoFit/>
          </a:bodyPr>
          <a:lstStyle/>
          <a:p>
            <a:pPr algn="ctr"/>
            <a:r>
              <a:rPr lang="uk-UA" dirty="0" smtClean="0"/>
              <a:t>Обладнання, придбане у 2019 році</a:t>
            </a:r>
            <a:endParaRPr lang="ru-RU" dirty="0"/>
          </a:p>
        </p:txBody>
      </p:sp>
      <p:sp>
        <p:nvSpPr>
          <p:cNvPr id="15" name="TextBox 14"/>
          <p:cNvSpPr txBox="1"/>
          <p:nvPr/>
        </p:nvSpPr>
        <p:spPr>
          <a:xfrm>
            <a:off x="3506524" y="4092175"/>
            <a:ext cx="445274" cy="276999"/>
          </a:xfrm>
          <a:prstGeom prst="rect">
            <a:avLst/>
          </a:prstGeom>
          <a:noFill/>
        </p:spPr>
        <p:txBody>
          <a:bodyPr wrap="square" rtlCol="0">
            <a:spAutoFit/>
          </a:bodyPr>
          <a:lstStyle/>
          <a:p>
            <a:r>
              <a:rPr lang="uk-UA" sz="1200" dirty="0" smtClean="0"/>
              <a:t>1*</a:t>
            </a:r>
            <a:endParaRPr lang="ru-RU" sz="1200" dirty="0"/>
          </a:p>
        </p:txBody>
      </p:sp>
      <p:sp>
        <p:nvSpPr>
          <p:cNvPr id="16" name="TextBox 15"/>
          <p:cNvSpPr txBox="1"/>
          <p:nvPr/>
        </p:nvSpPr>
        <p:spPr>
          <a:xfrm>
            <a:off x="1813653" y="5733226"/>
            <a:ext cx="365004" cy="276999"/>
          </a:xfrm>
          <a:prstGeom prst="rect">
            <a:avLst/>
          </a:prstGeom>
          <a:noFill/>
        </p:spPr>
        <p:txBody>
          <a:bodyPr wrap="square" rtlCol="0">
            <a:spAutoFit/>
          </a:bodyPr>
          <a:lstStyle/>
          <a:p>
            <a:r>
              <a:rPr lang="uk-UA" sz="1200" dirty="0" smtClean="0"/>
              <a:t>2*</a:t>
            </a:r>
            <a:endParaRPr lang="ru-RU" sz="1200" dirty="0"/>
          </a:p>
        </p:txBody>
      </p:sp>
      <p:sp>
        <p:nvSpPr>
          <p:cNvPr id="17" name="TextBox 16"/>
          <p:cNvSpPr txBox="1"/>
          <p:nvPr/>
        </p:nvSpPr>
        <p:spPr>
          <a:xfrm>
            <a:off x="5311417" y="5664128"/>
            <a:ext cx="370353" cy="261610"/>
          </a:xfrm>
          <a:prstGeom prst="rect">
            <a:avLst/>
          </a:prstGeom>
          <a:noFill/>
        </p:spPr>
        <p:txBody>
          <a:bodyPr wrap="square" rtlCol="0">
            <a:spAutoFit/>
          </a:bodyPr>
          <a:lstStyle/>
          <a:p>
            <a:r>
              <a:rPr lang="uk-UA" sz="1100" dirty="0" smtClean="0"/>
              <a:t>3*</a:t>
            </a:r>
            <a:endParaRPr lang="ru-RU" sz="1100" dirty="0"/>
          </a:p>
        </p:txBody>
      </p:sp>
      <p:sp>
        <p:nvSpPr>
          <p:cNvPr id="2" name="TextBox 1"/>
          <p:cNvSpPr txBox="1"/>
          <p:nvPr/>
        </p:nvSpPr>
        <p:spPr>
          <a:xfrm>
            <a:off x="3507057" y="8678200"/>
            <a:ext cx="312089" cy="276999"/>
          </a:xfrm>
          <a:prstGeom prst="rect">
            <a:avLst/>
          </a:prstGeom>
          <a:noFill/>
        </p:spPr>
        <p:txBody>
          <a:bodyPr wrap="square" rtlCol="0">
            <a:spAutoFit/>
          </a:bodyPr>
          <a:lstStyle/>
          <a:p>
            <a:r>
              <a:rPr lang="uk-UA" sz="1200" dirty="0" smtClean="0"/>
              <a:t>8</a:t>
            </a:r>
            <a:endParaRPr lang="ru-RU" sz="1200" dirty="0"/>
          </a:p>
        </p:txBody>
      </p:sp>
    </p:spTree>
    <p:extLst>
      <p:ext uri="{BB962C8B-B14F-4D97-AF65-F5344CB8AC3E}">
        <p14:creationId xmlns:p14="http://schemas.microsoft.com/office/powerpoint/2010/main" val="2449592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462" y="207158"/>
            <a:ext cx="6172200" cy="601556"/>
          </a:xfrm>
        </p:spPr>
        <p:txBody>
          <a:bodyPr>
            <a:normAutofit/>
          </a:bodyPr>
          <a:lstStyle/>
          <a:p>
            <a:pPr algn="ctr"/>
            <a:r>
              <a:rPr lang="uk-UA" sz="1800" b="1" dirty="0" smtClean="0"/>
              <a:t>  </a:t>
            </a:r>
            <a:r>
              <a:rPr lang="uk-UA" sz="1800" b="1" dirty="0" smtClean="0">
                <a:latin typeface="+mn-lt"/>
              </a:rPr>
              <a:t>Плани </a:t>
            </a:r>
            <a:r>
              <a:rPr lang="uk-UA" sz="1800" b="1" dirty="0">
                <a:latin typeface="+mn-lt"/>
              </a:rPr>
              <a:t>та перспективи на 2020 рік</a:t>
            </a:r>
            <a:endParaRPr lang="ru-RU" sz="1800" dirty="0">
              <a:latin typeface="+mn-lt"/>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851998197"/>
              </p:ext>
            </p:extLst>
          </p:nvPr>
        </p:nvGraphicFramePr>
        <p:xfrm>
          <a:off x="1085868" y="872303"/>
          <a:ext cx="5250143" cy="7600596"/>
        </p:xfrm>
        <a:graphic>
          <a:graphicData uri="http://schemas.openxmlformats.org/drawingml/2006/table">
            <a:tbl>
              <a:tblPr>
                <a:tableStyleId>{5C22544A-7EE6-4342-B048-85BDC9FD1C3A}</a:tableStyleId>
              </a:tblPr>
              <a:tblGrid>
                <a:gridCol w="246709"/>
                <a:gridCol w="1585552"/>
                <a:gridCol w="2122998"/>
                <a:gridCol w="1294884"/>
              </a:tblGrid>
              <a:tr h="151876">
                <a:tc>
                  <a:txBody>
                    <a:bodyPr/>
                    <a:lstStyle/>
                    <a:p>
                      <a:pPr algn="ctr">
                        <a:spcAft>
                          <a:spcPts val="0"/>
                        </a:spcAft>
                      </a:pPr>
                      <a:r>
                        <a:rPr lang="uk-UA" sz="1000" dirty="0">
                          <a:solidFill>
                            <a:schemeClr val="tx1"/>
                          </a:solidFill>
                          <a:effectLst/>
                        </a:rPr>
                        <a:t>№</a:t>
                      </a:r>
                      <a:endParaRPr lang="ru-RU" sz="1000" dirty="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uk-UA" sz="1000" b="1" dirty="0" smtClean="0">
                          <a:solidFill>
                            <a:schemeClr val="tx1"/>
                          </a:solidFill>
                          <a:effectLst/>
                          <a:latin typeface="+mn-lt"/>
                          <a:ea typeface="+mn-ea"/>
                        </a:rPr>
                        <a:t>Напрямок</a:t>
                      </a:r>
                      <a:endParaRPr lang="ru-RU" sz="1000" b="1" dirty="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uk-UA" sz="1000">
                          <a:solidFill>
                            <a:schemeClr val="tx1"/>
                          </a:solidFill>
                          <a:effectLst/>
                        </a:rPr>
                        <a:t>Завдання</a:t>
                      </a:r>
                      <a:endParaRPr lang="ru-RU" sz="100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spcAft>
                          <a:spcPts val="0"/>
                        </a:spcAft>
                        <a:buFont typeface="Arial" pitchFamily="34" charset="0"/>
                        <a:buChar char="•"/>
                      </a:pPr>
                      <a:endParaRPr lang="ru-RU" sz="1000" dirty="0">
                        <a:solidFill>
                          <a:schemeClr val="tx1"/>
                        </a:solidFill>
                        <a:effectLst/>
                        <a:latin typeface="Times New Roman"/>
                        <a:ea typeface="Times New Roman"/>
                      </a:endParaRPr>
                    </a:p>
                  </a:txBody>
                  <a:tcPr marL="36956" marR="36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02">
                <a:tc rowSpan="3">
                  <a:txBody>
                    <a:bodyPr/>
                    <a:lstStyle/>
                    <a:p>
                      <a:pPr>
                        <a:spcAft>
                          <a:spcPts val="0"/>
                        </a:spcAft>
                      </a:pPr>
                      <a:r>
                        <a:rPr lang="uk-UA" sz="1000" dirty="0">
                          <a:solidFill>
                            <a:schemeClr val="tx1"/>
                          </a:solidFill>
                          <a:effectLst/>
                        </a:rPr>
                        <a:t>1</a:t>
                      </a:r>
                      <a:endParaRPr lang="ru-RU" sz="1000" dirty="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spcAft>
                          <a:spcPts val="0"/>
                        </a:spcAft>
                      </a:pPr>
                      <a:r>
                        <a:rPr lang="uk-UA" sz="1000" b="1" dirty="0">
                          <a:solidFill>
                            <a:schemeClr val="tx1"/>
                          </a:solidFill>
                          <a:effectLst/>
                        </a:rPr>
                        <a:t>Збереження і розвиток традицій Циганського академічного музично-драматичного театру «Романс»</a:t>
                      </a:r>
                      <a:endParaRPr lang="ru-RU" sz="1000" b="1" dirty="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uk-UA" sz="1000" dirty="0">
                          <a:solidFill>
                            <a:schemeClr val="tx1"/>
                          </a:solidFill>
                          <a:effectLst/>
                        </a:rPr>
                        <a:t>Збереження частки вистав, створених на основі народного фольклору в діючому репертуарі </a:t>
                      </a:r>
                      <a:endParaRPr lang="ru-RU" sz="1000" dirty="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uk-UA" sz="1000">
                          <a:solidFill>
                            <a:schemeClr val="tx1"/>
                          </a:solidFill>
                          <a:effectLst/>
                        </a:rPr>
                        <a:t>2</a:t>
                      </a:r>
                      <a:endParaRPr lang="ru-RU" sz="1000">
                        <a:solidFill>
                          <a:schemeClr val="tx1"/>
                        </a:solidFill>
                        <a:effectLst/>
                      </a:endParaRPr>
                    </a:p>
                    <a:p>
                      <a:pPr algn="ctr">
                        <a:spcAft>
                          <a:spcPts val="0"/>
                        </a:spcAft>
                      </a:pPr>
                      <a:r>
                        <a:rPr lang="uk-UA" sz="1000">
                          <a:solidFill>
                            <a:schemeClr val="tx1"/>
                          </a:solidFill>
                          <a:effectLst/>
                        </a:rPr>
                        <a:t>вистави</a:t>
                      </a:r>
                      <a:endParaRPr lang="ru-RU" sz="1000">
                        <a:solidFill>
                          <a:schemeClr val="tx1"/>
                        </a:solidFill>
                        <a:effectLst/>
                        <a:latin typeface="Times New Roman"/>
                        <a:ea typeface="Times New Roman"/>
                      </a:endParaRPr>
                    </a:p>
                  </a:txBody>
                  <a:tcPr marL="36956" marR="36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751">
                <a:tc vMerge="1">
                  <a:txBody>
                    <a:bodyPr/>
                    <a:lstStyle/>
                    <a:p>
                      <a:endParaRPr lang="ru-RU"/>
                    </a:p>
                  </a:txBody>
                  <a:tcPr/>
                </a:tc>
                <a:tc vMerge="1">
                  <a:txBody>
                    <a:bodyPr/>
                    <a:lstStyle/>
                    <a:p>
                      <a:endParaRPr lang="ru-RU"/>
                    </a:p>
                  </a:txBody>
                  <a:tcPr/>
                </a:tc>
                <a:tc>
                  <a:txBody>
                    <a:bodyPr/>
                    <a:lstStyle/>
                    <a:p>
                      <a:pPr>
                        <a:spcAft>
                          <a:spcPts val="0"/>
                        </a:spcAft>
                      </a:pPr>
                      <a:r>
                        <a:rPr lang="uk-UA" sz="1000">
                          <a:solidFill>
                            <a:schemeClr val="tx1"/>
                          </a:solidFill>
                          <a:effectLst/>
                        </a:rPr>
                        <a:t>Збільшення частки п’єс сучасних драматургів </a:t>
                      </a:r>
                      <a:endParaRPr lang="ru-RU" sz="100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uk-UA" sz="1000">
                          <a:solidFill>
                            <a:schemeClr val="tx1"/>
                          </a:solidFill>
                          <a:effectLst/>
                        </a:rPr>
                        <a:t>1</a:t>
                      </a:r>
                      <a:endParaRPr lang="ru-RU" sz="1000">
                        <a:solidFill>
                          <a:schemeClr val="tx1"/>
                        </a:solidFill>
                        <a:effectLst/>
                      </a:endParaRPr>
                    </a:p>
                    <a:p>
                      <a:pPr algn="ctr">
                        <a:spcAft>
                          <a:spcPts val="0"/>
                        </a:spcAft>
                      </a:pPr>
                      <a:r>
                        <a:rPr lang="uk-UA" sz="1000">
                          <a:solidFill>
                            <a:schemeClr val="tx1"/>
                          </a:solidFill>
                          <a:effectLst/>
                        </a:rPr>
                        <a:t>п’єса</a:t>
                      </a:r>
                      <a:endParaRPr lang="ru-RU" sz="1000">
                        <a:solidFill>
                          <a:schemeClr val="tx1"/>
                        </a:solidFill>
                        <a:effectLst/>
                        <a:latin typeface="Times New Roman"/>
                        <a:ea typeface="Times New Roman"/>
                      </a:endParaRPr>
                    </a:p>
                  </a:txBody>
                  <a:tcPr marL="36956" marR="36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9378">
                <a:tc vMerge="1">
                  <a:txBody>
                    <a:bodyPr/>
                    <a:lstStyle/>
                    <a:p>
                      <a:endParaRPr lang="ru-RU"/>
                    </a:p>
                  </a:txBody>
                  <a:tcPr/>
                </a:tc>
                <a:tc vMerge="1">
                  <a:txBody>
                    <a:bodyPr/>
                    <a:lstStyle/>
                    <a:p>
                      <a:endParaRPr lang="ru-RU"/>
                    </a:p>
                  </a:txBody>
                  <a:tcPr/>
                </a:tc>
                <a:tc>
                  <a:txBody>
                    <a:bodyPr/>
                    <a:lstStyle/>
                    <a:p>
                      <a:pPr>
                        <a:spcAft>
                          <a:spcPts val="0"/>
                        </a:spcAft>
                      </a:pPr>
                      <a:r>
                        <a:rPr lang="uk-UA" sz="1000" dirty="0">
                          <a:solidFill>
                            <a:schemeClr val="tx1"/>
                          </a:solidFill>
                          <a:effectLst/>
                        </a:rPr>
                        <a:t>Ознайомлення громадськості  з історією театру, його традиціями, як в приміщенні театру так і за межами</a:t>
                      </a:r>
                      <a:endParaRPr lang="ru-RU" sz="1000" dirty="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uk-UA" sz="1000" dirty="0">
                          <a:solidFill>
                            <a:schemeClr val="tx1"/>
                          </a:solidFill>
                          <a:effectLst/>
                        </a:rPr>
                        <a:t>2000 </a:t>
                      </a:r>
                      <a:endParaRPr lang="ru-RU" sz="1000" dirty="0">
                        <a:solidFill>
                          <a:schemeClr val="tx1"/>
                        </a:solidFill>
                        <a:effectLst/>
                      </a:endParaRPr>
                    </a:p>
                    <a:p>
                      <a:pPr algn="ctr">
                        <a:spcAft>
                          <a:spcPts val="0"/>
                        </a:spcAft>
                      </a:pPr>
                      <a:r>
                        <a:rPr lang="uk-UA" sz="1000" dirty="0">
                          <a:solidFill>
                            <a:schemeClr val="tx1"/>
                          </a:solidFill>
                          <a:effectLst/>
                        </a:rPr>
                        <a:t>осіб</a:t>
                      </a:r>
                      <a:endParaRPr lang="ru-RU" sz="1000" dirty="0">
                        <a:solidFill>
                          <a:schemeClr val="tx1"/>
                        </a:solidFill>
                        <a:effectLst/>
                        <a:latin typeface="Times New Roman"/>
                        <a:ea typeface="Times New Roman"/>
                      </a:endParaRPr>
                    </a:p>
                  </a:txBody>
                  <a:tcPr marL="36956" marR="36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02">
                <a:tc rowSpan="2">
                  <a:txBody>
                    <a:bodyPr/>
                    <a:lstStyle/>
                    <a:p>
                      <a:pPr>
                        <a:spcAft>
                          <a:spcPts val="0"/>
                        </a:spcAft>
                      </a:pPr>
                      <a:r>
                        <a:rPr lang="uk-UA" sz="1000">
                          <a:solidFill>
                            <a:schemeClr val="tx1"/>
                          </a:solidFill>
                          <a:effectLst/>
                        </a:rPr>
                        <a:t>2</a:t>
                      </a:r>
                      <a:endParaRPr lang="ru-RU" sz="100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spcAft>
                          <a:spcPts val="0"/>
                        </a:spcAft>
                      </a:pPr>
                      <a:r>
                        <a:rPr lang="uk-UA" sz="1000" b="1" dirty="0">
                          <a:solidFill>
                            <a:schemeClr val="tx1"/>
                          </a:solidFill>
                          <a:effectLst/>
                        </a:rPr>
                        <a:t>Створення різножанрового репертуару театру</a:t>
                      </a:r>
                      <a:endParaRPr lang="ru-RU" sz="1000" b="1" dirty="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uk-UA" sz="1000" dirty="0">
                          <a:solidFill>
                            <a:schemeClr val="tx1"/>
                          </a:solidFill>
                          <a:effectLst/>
                        </a:rPr>
                        <a:t>Вивчення передових українських та зарубіжних тенденцій формування репертуарної політики</a:t>
                      </a:r>
                      <a:endParaRPr lang="ru-RU" sz="1000" dirty="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uk-UA" sz="1000" dirty="0">
                          <a:solidFill>
                            <a:schemeClr val="tx1"/>
                          </a:solidFill>
                          <a:effectLst/>
                        </a:rPr>
                        <a:t>2 </a:t>
                      </a:r>
                      <a:endParaRPr lang="ru-RU" sz="1000" dirty="0">
                        <a:solidFill>
                          <a:schemeClr val="tx1"/>
                        </a:solidFill>
                        <a:effectLst/>
                      </a:endParaRPr>
                    </a:p>
                    <a:p>
                      <a:pPr algn="ctr">
                        <a:spcAft>
                          <a:spcPts val="0"/>
                        </a:spcAft>
                      </a:pPr>
                      <a:r>
                        <a:rPr lang="uk-UA" sz="1000" dirty="0">
                          <a:solidFill>
                            <a:schemeClr val="tx1"/>
                          </a:solidFill>
                          <a:effectLst/>
                        </a:rPr>
                        <a:t>заходи</a:t>
                      </a:r>
                      <a:endParaRPr lang="ru-RU" sz="1000" dirty="0">
                        <a:solidFill>
                          <a:schemeClr val="tx1"/>
                        </a:solidFill>
                        <a:effectLst/>
                        <a:latin typeface="Times New Roman"/>
                        <a:ea typeface="Times New Roman"/>
                      </a:endParaRPr>
                    </a:p>
                  </a:txBody>
                  <a:tcPr marL="36956" marR="36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751">
                <a:tc vMerge="1">
                  <a:txBody>
                    <a:bodyPr/>
                    <a:lstStyle/>
                    <a:p>
                      <a:endParaRPr lang="ru-RU"/>
                    </a:p>
                  </a:txBody>
                  <a:tcPr/>
                </a:tc>
                <a:tc vMerge="1">
                  <a:txBody>
                    <a:bodyPr/>
                    <a:lstStyle/>
                    <a:p>
                      <a:endParaRPr lang="ru-RU"/>
                    </a:p>
                  </a:txBody>
                  <a:tcPr/>
                </a:tc>
                <a:tc>
                  <a:txBody>
                    <a:bodyPr/>
                    <a:lstStyle/>
                    <a:p>
                      <a:pPr>
                        <a:spcAft>
                          <a:spcPts val="0"/>
                        </a:spcAft>
                      </a:pPr>
                      <a:r>
                        <a:rPr lang="uk-UA" sz="1000">
                          <a:solidFill>
                            <a:schemeClr val="tx1"/>
                          </a:solidFill>
                          <a:effectLst/>
                        </a:rPr>
                        <a:t>Маркетингові дослідження глядацької аудиторії </a:t>
                      </a:r>
                      <a:endParaRPr lang="ru-RU" sz="100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uk-UA" sz="1000">
                          <a:solidFill>
                            <a:schemeClr val="tx1"/>
                          </a:solidFill>
                          <a:effectLst/>
                        </a:rPr>
                        <a:t>2</a:t>
                      </a:r>
                      <a:endParaRPr lang="ru-RU" sz="1000">
                        <a:solidFill>
                          <a:schemeClr val="tx1"/>
                        </a:solidFill>
                        <a:effectLst/>
                      </a:endParaRPr>
                    </a:p>
                    <a:p>
                      <a:pPr algn="ctr">
                        <a:spcAft>
                          <a:spcPts val="0"/>
                        </a:spcAft>
                      </a:pPr>
                      <a:r>
                        <a:rPr lang="uk-UA" sz="1000">
                          <a:solidFill>
                            <a:schemeClr val="tx1"/>
                          </a:solidFill>
                          <a:effectLst/>
                        </a:rPr>
                        <a:t> рази на рік</a:t>
                      </a:r>
                      <a:endParaRPr lang="ru-RU" sz="1000">
                        <a:solidFill>
                          <a:schemeClr val="tx1"/>
                        </a:solidFill>
                        <a:effectLst/>
                        <a:latin typeface="Times New Roman"/>
                        <a:ea typeface="Times New Roman"/>
                      </a:endParaRPr>
                    </a:p>
                  </a:txBody>
                  <a:tcPr marL="36956" marR="36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02">
                <a:tc>
                  <a:txBody>
                    <a:bodyPr/>
                    <a:lstStyle/>
                    <a:p>
                      <a:pPr>
                        <a:spcAft>
                          <a:spcPts val="0"/>
                        </a:spcAft>
                      </a:pPr>
                      <a:r>
                        <a:rPr lang="uk-UA" sz="1000" dirty="0">
                          <a:solidFill>
                            <a:schemeClr val="tx1"/>
                          </a:solidFill>
                          <a:effectLst/>
                        </a:rPr>
                        <a:t> </a:t>
                      </a:r>
                      <a:r>
                        <a:rPr lang="uk-UA" sz="1000" dirty="0" smtClean="0">
                          <a:solidFill>
                            <a:schemeClr val="tx1"/>
                          </a:solidFill>
                          <a:effectLst/>
                        </a:rPr>
                        <a:t>3</a:t>
                      </a:r>
                      <a:endParaRPr lang="ru-RU" sz="1000" dirty="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uk-UA" sz="1000" b="1">
                          <a:solidFill>
                            <a:schemeClr val="tx1"/>
                          </a:solidFill>
                          <a:effectLst/>
                        </a:rPr>
                        <a:t>Підвищення професійної майстерності працівників театру</a:t>
                      </a:r>
                      <a:endParaRPr lang="ru-RU" sz="1000" b="1">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uk-UA" sz="1000">
                          <a:solidFill>
                            <a:schemeClr val="tx1"/>
                          </a:solidFill>
                          <a:effectLst/>
                        </a:rPr>
                        <a:t>Збільшення числа працівників театру, що підвищили свою кваліфікацію</a:t>
                      </a:r>
                      <a:endParaRPr lang="ru-RU" sz="100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uk-UA" sz="1000">
                          <a:solidFill>
                            <a:schemeClr val="tx1"/>
                          </a:solidFill>
                          <a:effectLst/>
                        </a:rPr>
                        <a:t>5 </a:t>
                      </a:r>
                      <a:endParaRPr lang="ru-RU" sz="1000">
                        <a:solidFill>
                          <a:schemeClr val="tx1"/>
                        </a:solidFill>
                        <a:effectLst/>
                      </a:endParaRPr>
                    </a:p>
                    <a:p>
                      <a:pPr algn="ctr">
                        <a:spcAft>
                          <a:spcPts val="0"/>
                        </a:spcAft>
                      </a:pPr>
                      <a:r>
                        <a:rPr lang="uk-UA" sz="1000">
                          <a:solidFill>
                            <a:schemeClr val="tx1"/>
                          </a:solidFill>
                          <a:effectLst/>
                        </a:rPr>
                        <a:t>осіб</a:t>
                      </a:r>
                      <a:endParaRPr lang="ru-RU" sz="1000">
                        <a:solidFill>
                          <a:schemeClr val="tx1"/>
                        </a:solidFill>
                        <a:effectLst/>
                        <a:latin typeface="Times New Roman"/>
                        <a:ea typeface="Times New Roman"/>
                      </a:endParaRPr>
                    </a:p>
                  </a:txBody>
                  <a:tcPr marL="36956" marR="36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5627">
                <a:tc rowSpan="4">
                  <a:txBody>
                    <a:bodyPr/>
                    <a:lstStyle/>
                    <a:p>
                      <a:pPr>
                        <a:spcAft>
                          <a:spcPts val="0"/>
                        </a:spcAft>
                      </a:pPr>
                      <a:r>
                        <a:rPr lang="uk-UA" sz="1000" dirty="0">
                          <a:solidFill>
                            <a:schemeClr val="tx1"/>
                          </a:solidFill>
                          <a:effectLst/>
                        </a:rPr>
                        <a:t> </a:t>
                      </a:r>
                      <a:r>
                        <a:rPr lang="uk-UA" sz="1000" dirty="0" smtClean="0">
                          <a:solidFill>
                            <a:schemeClr val="tx1"/>
                          </a:solidFill>
                          <a:effectLst/>
                        </a:rPr>
                        <a:t>4</a:t>
                      </a:r>
                      <a:endParaRPr lang="ru-RU" sz="1000" dirty="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spcAft>
                          <a:spcPts val="0"/>
                        </a:spcAft>
                      </a:pPr>
                      <a:r>
                        <a:rPr lang="uk-UA" sz="1000" b="1">
                          <a:solidFill>
                            <a:schemeClr val="tx1"/>
                          </a:solidFill>
                          <a:effectLst/>
                        </a:rPr>
                        <a:t>Збільшення обсягу глядацької аудиторії як в місті так і за його межами</a:t>
                      </a:r>
                      <a:endParaRPr lang="ru-RU" sz="1000" b="1">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uk-UA" sz="1000">
                          <a:solidFill>
                            <a:schemeClr val="tx1"/>
                          </a:solidFill>
                          <a:effectLst/>
                        </a:rPr>
                        <a:t>Розширення пропозицій на ринку театральних послуг міста і за його межами</a:t>
                      </a:r>
                      <a:endParaRPr lang="ru-RU" sz="100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uk-UA" sz="1000">
                          <a:solidFill>
                            <a:schemeClr val="tx1"/>
                          </a:solidFill>
                          <a:effectLst/>
                        </a:rPr>
                        <a:t>2</a:t>
                      </a:r>
                      <a:endParaRPr lang="ru-RU" sz="1000">
                        <a:solidFill>
                          <a:schemeClr val="tx1"/>
                        </a:solidFill>
                        <a:effectLst/>
                      </a:endParaRPr>
                    </a:p>
                    <a:p>
                      <a:pPr algn="ctr">
                        <a:spcAft>
                          <a:spcPts val="0"/>
                        </a:spcAft>
                      </a:pPr>
                      <a:r>
                        <a:rPr lang="uk-UA" sz="1000">
                          <a:solidFill>
                            <a:schemeClr val="tx1"/>
                          </a:solidFill>
                          <a:effectLst/>
                        </a:rPr>
                        <a:t>форми заходу</a:t>
                      </a:r>
                      <a:endParaRPr lang="ru-RU" sz="1000">
                        <a:solidFill>
                          <a:schemeClr val="tx1"/>
                        </a:solidFill>
                        <a:effectLst/>
                        <a:latin typeface="Times New Roman"/>
                        <a:ea typeface="Times New Roman"/>
                      </a:endParaRPr>
                    </a:p>
                  </a:txBody>
                  <a:tcPr marL="36956" marR="36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9378">
                <a:tc vMerge="1">
                  <a:txBody>
                    <a:bodyPr/>
                    <a:lstStyle/>
                    <a:p>
                      <a:endParaRPr lang="ru-RU"/>
                    </a:p>
                  </a:txBody>
                  <a:tcPr/>
                </a:tc>
                <a:tc vMerge="1">
                  <a:txBody>
                    <a:bodyPr/>
                    <a:lstStyle/>
                    <a:p>
                      <a:endParaRPr lang="ru-RU"/>
                    </a:p>
                  </a:txBody>
                  <a:tcPr/>
                </a:tc>
                <a:tc>
                  <a:txBody>
                    <a:bodyPr/>
                    <a:lstStyle/>
                    <a:p>
                      <a:pPr>
                        <a:spcAft>
                          <a:spcPts val="0"/>
                        </a:spcAft>
                      </a:pPr>
                      <a:r>
                        <a:rPr lang="uk-UA" sz="1000">
                          <a:solidFill>
                            <a:schemeClr val="tx1"/>
                          </a:solidFill>
                          <a:effectLst/>
                        </a:rPr>
                        <a:t>Популяризація театру як творчого осередку ромської громади України та одного з кращих об’єктів дозвілля столиці</a:t>
                      </a:r>
                      <a:endParaRPr lang="ru-RU" sz="100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uk-UA" sz="1000">
                          <a:solidFill>
                            <a:schemeClr val="tx1"/>
                          </a:solidFill>
                          <a:effectLst/>
                        </a:rPr>
                        <a:t>1 </a:t>
                      </a:r>
                      <a:endParaRPr lang="ru-RU" sz="1000">
                        <a:solidFill>
                          <a:schemeClr val="tx1"/>
                        </a:solidFill>
                        <a:effectLst/>
                      </a:endParaRPr>
                    </a:p>
                    <a:p>
                      <a:pPr algn="ctr">
                        <a:spcAft>
                          <a:spcPts val="0"/>
                        </a:spcAft>
                      </a:pPr>
                      <a:r>
                        <a:rPr lang="en-US" sz="1000">
                          <a:solidFill>
                            <a:schemeClr val="tx1"/>
                          </a:solidFill>
                          <a:effectLst/>
                        </a:rPr>
                        <a:t>PR</a:t>
                      </a:r>
                      <a:r>
                        <a:rPr lang="uk-UA" sz="1000">
                          <a:solidFill>
                            <a:schemeClr val="tx1"/>
                          </a:solidFill>
                          <a:effectLst/>
                        </a:rPr>
                        <a:t>-захід</a:t>
                      </a:r>
                      <a:endParaRPr lang="ru-RU" sz="1000">
                        <a:solidFill>
                          <a:schemeClr val="tx1"/>
                        </a:solidFill>
                        <a:effectLst/>
                        <a:latin typeface="Times New Roman"/>
                        <a:ea typeface="Times New Roman"/>
                      </a:endParaRPr>
                    </a:p>
                  </a:txBody>
                  <a:tcPr marL="36956" marR="36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9378">
                <a:tc vMerge="1">
                  <a:txBody>
                    <a:bodyPr/>
                    <a:lstStyle/>
                    <a:p>
                      <a:endParaRPr lang="ru-RU"/>
                    </a:p>
                  </a:txBody>
                  <a:tcPr/>
                </a:tc>
                <a:tc vMerge="1">
                  <a:txBody>
                    <a:bodyPr/>
                    <a:lstStyle/>
                    <a:p>
                      <a:endParaRPr lang="ru-RU"/>
                    </a:p>
                  </a:txBody>
                  <a:tcPr/>
                </a:tc>
                <a:tc>
                  <a:txBody>
                    <a:bodyPr/>
                    <a:lstStyle/>
                    <a:p>
                      <a:pPr>
                        <a:spcAft>
                          <a:spcPts val="0"/>
                        </a:spcAft>
                      </a:pPr>
                      <a:r>
                        <a:rPr lang="uk-UA" sz="1000">
                          <a:solidFill>
                            <a:schemeClr val="tx1"/>
                          </a:solidFill>
                          <a:effectLst/>
                        </a:rPr>
                        <a:t>Підвищення конкурентоздатності на ринку театральних послуг, що надаються циганським етнічним  театром</a:t>
                      </a:r>
                      <a:endParaRPr lang="ru-RU" sz="100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uk-UA" sz="1000">
                          <a:solidFill>
                            <a:schemeClr val="tx1"/>
                          </a:solidFill>
                          <a:effectLst/>
                        </a:rPr>
                        <a:t>1</a:t>
                      </a:r>
                      <a:endParaRPr lang="ru-RU" sz="1000">
                        <a:solidFill>
                          <a:schemeClr val="tx1"/>
                        </a:solidFill>
                        <a:effectLst/>
                      </a:endParaRPr>
                    </a:p>
                    <a:p>
                      <a:pPr algn="ctr">
                        <a:spcAft>
                          <a:spcPts val="0"/>
                        </a:spcAft>
                      </a:pPr>
                      <a:r>
                        <a:rPr lang="en-US" sz="1000">
                          <a:solidFill>
                            <a:schemeClr val="tx1"/>
                          </a:solidFill>
                          <a:effectLst/>
                        </a:rPr>
                        <a:t>Event</a:t>
                      </a:r>
                      <a:r>
                        <a:rPr lang="uk-UA" sz="1000">
                          <a:solidFill>
                            <a:schemeClr val="tx1"/>
                          </a:solidFill>
                          <a:effectLst/>
                        </a:rPr>
                        <a:t>-захід</a:t>
                      </a:r>
                      <a:endParaRPr lang="ru-RU" sz="1000">
                        <a:solidFill>
                          <a:schemeClr val="tx1"/>
                        </a:solidFill>
                        <a:effectLst/>
                        <a:latin typeface="Times New Roman"/>
                        <a:ea typeface="Times New Roman"/>
                      </a:endParaRPr>
                    </a:p>
                  </a:txBody>
                  <a:tcPr marL="36956" marR="36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751">
                <a:tc vMerge="1">
                  <a:txBody>
                    <a:bodyPr/>
                    <a:lstStyle/>
                    <a:p>
                      <a:endParaRPr lang="ru-RU"/>
                    </a:p>
                  </a:txBody>
                  <a:tcPr/>
                </a:tc>
                <a:tc vMerge="1">
                  <a:txBody>
                    <a:bodyPr/>
                    <a:lstStyle/>
                    <a:p>
                      <a:endParaRPr lang="ru-RU"/>
                    </a:p>
                  </a:txBody>
                  <a:tcPr/>
                </a:tc>
                <a:tc>
                  <a:txBody>
                    <a:bodyPr/>
                    <a:lstStyle/>
                    <a:p>
                      <a:pPr>
                        <a:spcAft>
                          <a:spcPts val="0"/>
                        </a:spcAft>
                      </a:pPr>
                      <a:r>
                        <a:rPr lang="uk-UA" sz="1000">
                          <a:solidFill>
                            <a:schemeClr val="tx1"/>
                          </a:solidFill>
                          <a:effectLst/>
                        </a:rPr>
                        <a:t>Збільшення ступеня інформаційної доступності</a:t>
                      </a:r>
                      <a:endParaRPr lang="ru-RU" sz="100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uk-UA" sz="1000">
                          <a:solidFill>
                            <a:schemeClr val="tx1"/>
                          </a:solidFill>
                          <a:effectLst/>
                        </a:rPr>
                        <a:t>5 %</a:t>
                      </a:r>
                      <a:endParaRPr lang="ru-RU" sz="1000">
                        <a:solidFill>
                          <a:schemeClr val="tx1"/>
                        </a:solidFill>
                        <a:effectLst/>
                      </a:endParaRPr>
                    </a:p>
                    <a:p>
                      <a:pPr algn="ctr">
                        <a:spcAft>
                          <a:spcPts val="0"/>
                        </a:spcAft>
                      </a:pPr>
                      <a:r>
                        <a:rPr lang="uk-UA" sz="1000">
                          <a:solidFill>
                            <a:schemeClr val="tx1"/>
                          </a:solidFill>
                          <a:effectLst/>
                        </a:rPr>
                        <a:t>глядацької аудиторії</a:t>
                      </a:r>
                      <a:endParaRPr lang="ru-RU" sz="1000">
                        <a:solidFill>
                          <a:schemeClr val="tx1"/>
                        </a:solidFill>
                        <a:effectLst/>
                        <a:latin typeface="Times New Roman"/>
                        <a:ea typeface="Times New Roman"/>
                      </a:endParaRPr>
                    </a:p>
                  </a:txBody>
                  <a:tcPr marL="36956" marR="36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5627">
                <a:tc rowSpan="2">
                  <a:txBody>
                    <a:bodyPr/>
                    <a:lstStyle/>
                    <a:p>
                      <a:pPr>
                        <a:spcAft>
                          <a:spcPts val="0"/>
                        </a:spcAft>
                      </a:pPr>
                      <a:r>
                        <a:rPr lang="uk-UA" sz="1000" dirty="0">
                          <a:solidFill>
                            <a:schemeClr val="tx1"/>
                          </a:solidFill>
                          <a:effectLst/>
                        </a:rPr>
                        <a:t> </a:t>
                      </a:r>
                      <a:r>
                        <a:rPr lang="uk-UA" sz="1000" dirty="0" smtClean="0">
                          <a:solidFill>
                            <a:schemeClr val="tx1"/>
                          </a:solidFill>
                          <a:effectLst/>
                        </a:rPr>
                        <a:t>5</a:t>
                      </a:r>
                      <a:endParaRPr lang="ru-RU" sz="1000" dirty="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spcAft>
                          <a:spcPts val="0"/>
                        </a:spcAft>
                      </a:pPr>
                      <a:r>
                        <a:rPr lang="uk-UA" sz="1000" b="1">
                          <a:solidFill>
                            <a:schemeClr val="tx1"/>
                          </a:solidFill>
                          <a:effectLst/>
                        </a:rPr>
                        <a:t>Впровадження інноваційних методів діяльності театру</a:t>
                      </a:r>
                      <a:endParaRPr lang="ru-RU" sz="1000" b="1">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uk-UA" sz="1000">
                          <a:solidFill>
                            <a:schemeClr val="tx1"/>
                          </a:solidFill>
                          <a:effectLst/>
                        </a:rPr>
                        <a:t>Формування цінностей інноваційної культури в колективі театру</a:t>
                      </a:r>
                      <a:endParaRPr lang="ru-RU" sz="100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uk-UA" sz="1000">
                          <a:solidFill>
                            <a:schemeClr val="tx1"/>
                          </a:solidFill>
                          <a:effectLst/>
                        </a:rPr>
                        <a:t>2 </a:t>
                      </a:r>
                      <a:endParaRPr lang="ru-RU" sz="1000">
                        <a:solidFill>
                          <a:schemeClr val="tx1"/>
                        </a:solidFill>
                        <a:effectLst/>
                      </a:endParaRPr>
                    </a:p>
                    <a:p>
                      <a:pPr algn="ctr">
                        <a:spcAft>
                          <a:spcPts val="0"/>
                        </a:spcAft>
                      </a:pPr>
                      <a:r>
                        <a:rPr lang="uk-UA" sz="1000">
                          <a:solidFill>
                            <a:schemeClr val="tx1"/>
                          </a:solidFill>
                          <a:effectLst/>
                        </a:rPr>
                        <a:t>заходи</a:t>
                      </a:r>
                      <a:endParaRPr lang="ru-RU" sz="1000">
                        <a:solidFill>
                          <a:schemeClr val="tx1"/>
                        </a:solidFill>
                        <a:effectLst/>
                        <a:latin typeface="Times New Roman"/>
                        <a:ea typeface="Times New Roman"/>
                      </a:endParaRPr>
                    </a:p>
                  </a:txBody>
                  <a:tcPr marL="36956" marR="36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502">
                <a:tc vMerge="1">
                  <a:txBody>
                    <a:bodyPr/>
                    <a:lstStyle/>
                    <a:p>
                      <a:endParaRPr lang="ru-RU"/>
                    </a:p>
                  </a:txBody>
                  <a:tcPr/>
                </a:tc>
                <a:tc vMerge="1">
                  <a:txBody>
                    <a:bodyPr/>
                    <a:lstStyle/>
                    <a:p>
                      <a:endParaRPr lang="ru-RU"/>
                    </a:p>
                  </a:txBody>
                  <a:tcPr/>
                </a:tc>
                <a:tc>
                  <a:txBody>
                    <a:bodyPr/>
                    <a:lstStyle/>
                    <a:p>
                      <a:pPr>
                        <a:spcAft>
                          <a:spcPts val="0"/>
                        </a:spcAft>
                      </a:pPr>
                      <a:r>
                        <a:rPr lang="uk-UA" sz="1000">
                          <a:solidFill>
                            <a:schemeClr val="tx1"/>
                          </a:solidFill>
                          <a:effectLst/>
                        </a:rPr>
                        <a:t>Створення комфортного креативного середовища для інноваційного розвитку театру</a:t>
                      </a:r>
                      <a:endParaRPr lang="ru-RU" sz="100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uk-UA" sz="1000" dirty="0">
                          <a:solidFill>
                            <a:schemeClr val="tx1"/>
                          </a:solidFill>
                          <a:effectLst/>
                        </a:rPr>
                        <a:t>Х</a:t>
                      </a:r>
                      <a:endParaRPr lang="ru-RU" sz="1000" dirty="0">
                        <a:solidFill>
                          <a:schemeClr val="tx1"/>
                        </a:solidFill>
                        <a:effectLst/>
                        <a:latin typeface="Times New Roman"/>
                        <a:ea typeface="Times New Roman"/>
                      </a:endParaRPr>
                    </a:p>
                  </a:txBody>
                  <a:tcPr marL="36956" marR="36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5627">
                <a:tc rowSpan="2">
                  <a:txBody>
                    <a:bodyPr/>
                    <a:lstStyle/>
                    <a:p>
                      <a:pPr>
                        <a:spcAft>
                          <a:spcPts val="0"/>
                        </a:spcAft>
                      </a:pPr>
                      <a:r>
                        <a:rPr lang="uk-UA" sz="1000" dirty="0">
                          <a:solidFill>
                            <a:schemeClr val="tx1"/>
                          </a:solidFill>
                          <a:effectLst/>
                        </a:rPr>
                        <a:t> </a:t>
                      </a:r>
                      <a:r>
                        <a:rPr lang="uk-UA" sz="1000" dirty="0" smtClean="0">
                          <a:solidFill>
                            <a:schemeClr val="tx1"/>
                          </a:solidFill>
                          <a:effectLst/>
                        </a:rPr>
                        <a:t>6</a:t>
                      </a:r>
                      <a:endParaRPr lang="ru-RU" sz="1000" dirty="0">
                        <a:solidFill>
                          <a:schemeClr val="tx1"/>
                        </a:solidFill>
                        <a:effectLst/>
                        <a:latin typeface="Times New Roman"/>
                        <a:ea typeface="Times New Roman"/>
                      </a:endParaRPr>
                    </a:p>
                    <a:p>
                      <a:pPr>
                        <a:spcAft>
                          <a:spcPts val="0"/>
                        </a:spcAft>
                      </a:pPr>
                      <a:r>
                        <a:rPr lang="uk-UA" sz="1000" dirty="0">
                          <a:solidFill>
                            <a:schemeClr val="tx1"/>
                          </a:solidFill>
                          <a:effectLst/>
                        </a:rPr>
                        <a:t> </a:t>
                      </a:r>
                      <a:endParaRPr lang="ru-RU" sz="1000" dirty="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spcAft>
                          <a:spcPts val="0"/>
                        </a:spcAft>
                      </a:pPr>
                      <a:r>
                        <a:rPr lang="uk-UA" sz="1000" b="1" dirty="0">
                          <a:solidFill>
                            <a:schemeClr val="tx1"/>
                          </a:solidFill>
                          <a:effectLst/>
                        </a:rPr>
                        <a:t>Модернізація і розвиток матеріально-технічної бази театру</a:t>
                      </a:r>
                      <a:endParaRPr lang="ru-RU" sz="1000" b="1" dirty="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uk-UA" sz="1000">
                          <a:solidFill>
                            <a:schemeClr val="tx1"/>
                          </a:solidFill>
                          <a:effectLst/>
                        </a:rPr>
                        <a:t>Ремонт і модернізація основного приміщення театру</a:t>
                      </a:r>
                      <a:endParaRPr lang="ru-RU" sz="100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uk-UA" sz="1000">
                          <a:solidFill>
                            <a:schemeClr val="tx1"/>
                          </a:solidFill>
                          <a:effectLst/>
                        </a:rPr>
                        <a:t>Х</a:t>
                      </a:r>
                      <a:endParaRPr lang="ru-RU" sz="1000">
                        <a:solidFill>
                          <a:schemeClr val="tx1"/>
                        </a:solidFill>
                        <a:effectLst/>
                        <a:latin typeface="Times New Roman"/>
                        <a:ea typeface="Times New Roman"/>
                      </a:endParaRPr>
                    </a:p>
                  </a:txBody>
                  <a:tcPr marL="36956" marR="36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375">
                <a:tc vMerge="1">
                  <a:txBody>
                    <a:bodyPr/>
                    <a:lstStyle/>
                    <a:p>
                      <a:pPr>
                        <a:spcAft>
                          <a:spcPts val="0"/>
                        </a:spcAft>
                      </a:pPr>
                      <a:endParaRPr lang="ru-RU" sz="900" dirty="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spcAft>
                          <a:spcPts val="0"/>
                        </a:spcAft>
                      </a:pPr>
                      <a:r>
                        <a:rPr lang="uk-UA" sz="1000" dirty="0">
                          <a:solidFill>
                            <a:schemeClr val="tx1"/>
                          </a:solidFill>
                          <a:effectLst/>
                        </a:rPr>
                        <a:t>Модернізація сценічного обладнання</a:t>
                      </a:r>
                      <a:endParaRPr lang="ru-RU" sz="1000" dirty="0">
                        <a:solidFill>
                          <a:schemeClr val="tx1"/>
                        </a:solidFill>
                        <a:effectLst/>
                        <a:latin typeface="Times New Roman"/>
                        <a:ea typeface="Times New Roman"/>
                      </a:endParaRPr>
                    </a:p>
                  </a:txBody>
                  <a:tcPr marL="36956" marR="369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uk-UA" sz="1000" dirty="0">
                          <a:solidFill>
                            <a:schemeClr val="tx1"/>
                          </a:solidFill>
                          <a:effectLst/>
                        </a:rPr>
                        <a:t>1 комплект </a:t>
                      </a:r>
                      <a:r>
                        <a:rPr lang="uk-UA" sz="1000" dirty="0" smtClean="0">
                          <a:solidFill>
                            <a:schemeClr val="tx1"/>
                          </a:solidFill>
                          <a:effectLst/>
                        </a:rPr>
                        <a:t>аудіовізуального</a:t>
                      </a:r>
                      <a:r>
                        <a:rPr lang="uk-UA" sz="1000" baseline="0" dirty="0" smtClean="0">
                          <a:solidFill>
                            <a:schemeClr val="tx1"/>
                          </a:solidFill>
                          <a:effectLst/>
                        </a:rPr>
                        <a:t> </a:t>
                      </a:r>
                      <a:r>
                        <a:rPr lang="uk-UA" sz="1000" dirty="0" smtClean="0">
                          <a:solidFill>
                            <a:schemeClr val="tx1"/>
                          </a:solidFill>
                          <a:effectLst/>
                        </a:rPr>
                        <a:t> </a:t>
                      </a:r>
                      <a:r>
                        <a:rPr lang="uk-UA" sz="1000" dirty="0">
                          <a:solidFill>
                            <a:schemeClr val="tx1"/>
                          </a:solidFill>
                          <a:effectLst/>
                        </a:rPr>
                        <a:t>обладнання</a:t>
                      </a:r>
                      <a:endParaRPr lang="ru-RU" sz="1000" dirty="0">
                        <a:solidFill>
                          <a:schemeClr val="tx1"/>
                        </a:solidFill>
                        <a:effectLst/>
                        <a:latin typeface="Times New Roman"/>
                        <a:ea typeface="Times New Roman"/>
                      </a:endParaRPr>
                    </a:p>
                  </a:txBody>
                  <a:tcPr marL="36956" marR="36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TextBox 8"/>
          <p:cNvSpPr txBox="1"/>
          <p:nvPr/>
        </p:nvSpPr>
        <p:spPr>
          <a:xfrm>
            <a:off x="3710940" y="8610600"/>
            <a:ext cx="510540" cy="276999"/>
          </a:xfrm>
          <a:prstGeom prst="rect">
            <a:avLst/>
          </a:prstGeom>
          <a:noFill/>
        </p:spPr>
        <p:txBody>
          <a:bodyPr wrap="square" rtlCol="0">
            <a:spAutoFit/>
          </a:bodyPr>
          <a:lstStyle/>
          <a:p>
            <a:r>
              <a:rPr lang="uk-UA" sz="1200" dirty="0" smtClean="0"/>
              <a:t>9</a:t>
            </a:r>
            <a:endParaRPr lang="ru-RU" sz="1200" dirty="0"/>
          </a:p>
        </p:txBody>
      </p:sp>
    </p:spTree>
    <p:extLst>
      <p:ext uri="{BB962C8B-B14F-4D97-AF65-F5344CB8AC3E}">
        <p14:creationId xmlns:p14="http://schemas.microsoft.com/office/powerpoint/2010/main" val="4151732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4368" y="351665"/>
            <a:ext cx="6104241" cy="658152"/>
          </a:xfrm>
        </p:spPr>
        <p:txBody>
          <a:bodyPr>
            <a:normAutofit/>
          </a:bodyPr>
          <a:lstStyle/>
          <a:p>
            <a:pPr lvl="0" algn="ctr"/>
            <a:r>
              <a:rPr lang="uk-UA" sz="1800" b="1" dirty="0" smtClean="0">
                <a:latin typeface="+mn-lt"/>
              </a:rPr>
              <a:t> Показники </a:t>
            </a:r>
            <a:r>
              <a:rPr lang="uk-UA" sz="1800" b="1" dirty="0">
                <a:latin typeface="+mn-lt"/>
              </a:rPr>
              <a:t>фінансово-господарської </a:t>
            </a:r>
            <a:r>
              <a:rPr lang="uk-UA" sz="1800" b="1" dirty="0" smtClean="0">
                <a:latin typeface="+mn-lt"/>
              </a:rPr>
              <a:t>діяльності</a:t>
            </a:r>
            <a:endParaRPr lang="ru-RU" sz="1800" dirty="0"/>
          </a:p>
        </p:txBody>
      </p:sp>
      <p:graphicFrame>
        <p:nvGraphicFramePr>
          <p:cNvPr id="4" name="Таблица 3"/>
          <p:cNvGraphicFramePr>
            <a:graphicFrameLocks noGrp="1"/>
          </p:cNvGraphicFramePr>
          <p:nvPr>
            <p:extLst>
              <p:ext uri="{D42A27DB-BD31-4B8C-83A1-F6EECF244321}">
                <p14:modId xmlns:p14="http://schemas.microsoft.com/office/powerpoint/2010/main" val="1536044559"/>
              </p:ext>
            </p:extLst>
          </p:nvPr>
        </p:nvGraphicFramePr>
        <p:xfrm>
          <a:off x="908810" y="1118578"/>
          <a:ext cx="5730529" cy="2086737"/>
        </p:xfrm>
        <a:graphic>
          <a:graphicData uri="http://schemas.openxmlformats.org/drawingml/2006/table">
            <a:tbl>
              <a:tblPr firstRow="1" firstCol="1" bandRow="1">
                <a:tableStyleId>{F5AB1C69-6EDB-4FF4-983F-18BD219EF322}</a:tableStyleId>
              </a:tblPr>
              <a:tblGrid>
                <a:gridCol w="141247"/>
                <a:gridCol w="386198"/>
                <a:gridCol w="461282"/>
                <a:gridCol w="381738"/>
                <a:gridCol w="468344"/>
                <a:gridCol w="479867"/>
                <a:gridCol w="474292"/>
                <a:gridCol w="474292"/>
                <a:gridCol w="463884"/>
                <a:gridCol w="484328"/>
                <a:gridCol w="553836"/>
                <a:gridCol w="447158"/>
                <a:gridCol w="514063"/>
              </a:tblGrid>
              <a:tr h="211744">
                <a:tc>
                  <a:txBody>
                    <a:bodyPr/>
                    <a:lstStyle/>
                    <a:p>
                      <a:pPr algn="ctr">
                        <a:lnSpc>
                          <a:spcPct val="115000"/>
                        </a:lnSpc>
                        <a:spcAft>
                          <a:spcPts val="0"/>
                        </a:spcAft>
                      </a:pPr>
                      <a:r>
                        <a:rPr lang="uk-UA" sz="1100" dirty="0">
                          <a:solidFill>
                            <a:schemeClr val="tx1"/>
                          </a:solidFill>
                          <a:effectLst/>
                        </a:rPr>
                        <a:t> </a:t>
                      </a:r>
                      <a:endParaRPr lang="ru-RU" sz="1100" dirty="0">
                        <a:solidFill>
                          <a:schemeClr val="tx1"/>
                        </a:solidFill>
                        <a:effectLst/>
                        <a:latin typeface="Calibri"/>
                        <a:ea typeface="Calibri"/>
                        <a:cs typeface="Times New Roman"/>
                      </a:endParaRPr>
                    </a:p>
                  </a:txBody>
                  <a:tcPr marL="41428" marR="41428" marT="0" marB="0">
                    <a:solidFill>
                      <a:schemeClr val="bg1">
                        <a:lumMod val="85000"/>
                      </a:schemeClr>
                    </a:solidFill>
                  </a:tcPr>
                </a:tc>
                <a:tc gridSpan="2">
                  <a:txBody>
                    <a:bodyPr/>
                    <a:lstStyle/>
                    <a:p>
                      <a:pPr algn="ctr">
                        <a:lnSpc>
                          <a:spcPct val="115000"/>
                        </a:lnSpc>
                        <a:spcAft>
                          <a:spcPts val="0"/>
                        </a:spcAft>
                      </a:pPr>
                      <a:r>
                        <a:rPr lang="uk-UA" sz="1100">
                          <a:solidFill>
                            <a:schemeClr val="tx1"/>
                          </a:solidFill>
                          <a:effectLst/>
                        </a:rPr>
                        <a:t>Кількість прем’єр</a:t>
                      </a:r>
                      <a:endParaRPr lang="ru-RU" sz="1100">
                        <a:solidFill>
                          <a:schemeClr val="tx1"/>
                        </a:solidFill>
                        <a:effectLst/>
                        <a:latin typeface="Calibri"/>
                        <a:ea typeface="Calibri"/>
                        <a:cs typeface="Times New Roman"/>
                      </a:endParaRPr>
                    </a:p>
                  </a:txBody>
                  <a:tcPr marL="41428" marR="41428" marT="0" marB="0">
                    <a:solidFill>
                      <a:schemeClr val="bg1">
                        <a:lumMod val="85000"/>
                      </a:schemeClr>
                    </a:solidFill>
                  </a:tcPr>
                </a:tc>
                <a:tc hMerge="1">
                  <a:txBody>
                    <a:bodyPr/>
                    <a:lstStyle/>
                    <a:p>
                      <a:endParaRPr lang="ru-RU"/>
                    </a:p>
                  </a:txBody>
                  <a:tcPr/>
                </a:tc>
                <a:tc gridSpan="2">
                  <a:txBody>
                    <a:bodyPr/>
                    <a:lstStyle/>
                    <a:p>
                      <a:pPr algn="ctr">
                        <a:lnSpc>
                          <a:spcPct val="115000"/>
                        </a:lnSpc>
                        <a:spcAft>
                          <a:spcPts val="0"/>
                        </a:spcAft>
                      </a:pPr>
                      <a:r>
                        <a:rPr lang="uk-UA" sz="1100">
                          <a:solidFill>
                            <a:schemeClr val="tx1"/>
                          </a:solidFill>
                          <a:effectLst/>
                        </a:rPr>
                        <a:t>Кількість зіграних вистав</a:t>
                      </a:r>
                      <a:endParaRPr lang="ru-RU" sz="1100">
                        <a:solidFill>
                          <a:schemeClr val="tx1"/>
                        </a:solidFill>
                        <a:effectLst/>
                        <a:latin typeface="Calibri"/>
                        <a:ea typeface="Calibri"/>
                        <a:cs typeface="Times New Roman"/>
                      </a:endParaRPr>
                    </a:p>
                  </a:txBody>
                  <a:tcPr marL="41428" marR="41428" marT="0" marB="0">
                    <a:solidFill>
                      <a:schemeClr val="bg1">
                        <a:lumMod val="85000"/>
                      </a:schemeClr>
                    </a:solidFill>
                  </a:tcPr>
                </a:tc>
                <a:tc hMerge="1">
                  <a:txBody>
                    <a:bodyPr/>
                    <a:lstStyle/>
                    <a:p>
                      <a:endParaRPr lang="ru-RU"/>
                    </a:p>
                  </a:txBody>
                  <a:tcPr/>
                </a:tc>
                <a:tc gridSpan="2">
                  <a:txBody>
                    <a:bodyPr/>
                    <a:lstStyle/>
                    <a:p>
                      <a:pPr algn="ctr">
                        <a:lnSpc>
                          <a:spcPct val="115000"/>
                        </a:lnSpc>
                        <a:spcAft>
                          <a:spcPts val="0"/>
                        </a:spcAft>
                      </a:pPr>
                      <a:r>
                        <a:rPr lang="uk-UA" sz="1100" dirty="0">
                          <a:solidFill>
                            <a:schemeClr val="tx1"/>
                          </a:solidFill>
                          <a:effectLst/>
                        </a:rPr>
                        <a:t>Кількість глядачів (по квитках/безкоштовно)</a:t>
                      </a:r>
                      <a:endParaRPr lang="ru-RU" sz="1100" dirty="0">
                        <a:solidFill>
                          <a:schemeClr val="tx1"/>
                        </a:solidFill>
                        <a:effectLst/>
                        <a:latin typeface="Calibri"/>
                        <a:ea typeface="Calibri"/>
                        <a:cs typeface="Times New Roman"/>
                      </a:endParaRPr>
                    </a:p>
                  </a:txBody>
                  <a:tcPr marL="41428" marR="41428" marT="0" marB="0">
                    <a:solidFill>
                      <a:schemeClr val="bg1">
                        <a:lumMod val="85000"/>
                      </a:schemeClr>
                    </a:solidFill>
                  </a:tcPr>
                </a:tc>
                <a:tc hMerge="1">
                  <a:txBody>
                    <a:bodyPr/>
                    <a:lstStyle/>
                    <a:p>
                      <a:endParaRPr lang="ru-RU"/>
                    </a:p>
                  </a:txBody>
                  <a:tcPr/>
                </a:tc>
                <a:tc gridSpan="2">
                  <a:txBody>
                    <a:bodyPr/>
                    <a:lstStyle/>
                    <a:p>
                      <a:pPr algn="ctr">
                        <a:lnSpc>
                          <a:spcPct val="115000"/>
                        </a:lnSpc>
                        <a:spcAft>
                          <a:spcPts val="0"/>
                        </a:spcAft>
                      </a:pPr>
                      <a:r>
                        <a:rPr lang="uk-UA" sz="1100">
                          <a:solidFill>
                            <a:schemeClr val="tx1"/>
                          </a:solidFill>
                          <a:effectLst/>
                        </a:rPr>
                        <a:t>Доходи від реалізації квитків (тис. грн.)</a:t>
                      </a:r>
                      <a:endParaRPr lang="ru-RU" sz="1100">
                        <a:solidFill>
                          <a:schemeClr val="tx1"/>
                        </a:solidFill>
                        <a:effectLst/>
                        <a:latin typeface="Calibri"/>
                        <a:ea typeface="Calibri"/>
                        <a:cs typeface="Times New Roman"/>
                      </a:endParaRPr>
                    </a:p>
                  </a:txBody>
                  <a:tcPr marL="41428" marR="41428" marT="0" marB="0">
                    <a:solidFill>
                      <a:schemeClr val="bg1">
                        <a:lumMod val="85000"/>
                      </a:schemeClr>
                    </a:solidFill>
                  </a:tcPr>
                </a:tc>
                <a:tc hMerge="1">
                  <a:txBody>
                    <a:bodyPr/>
                    <a:lstStyle/>
                    <a:p>
                      <a:endParaRPr lang="ru-RU"/>
                    </a:p>
                  </a:txBody>
                  <a:tcPr/>
                </a:tc>
                <a:tc gridSpan="2">
                  <a:txBody>
                    <a:bodyPr/>
                    <a:lstStyle/>
                    <a:p>
                      <a:pPr algn="ctr">
                        <a:lnSpc>
                          <a:spcPct val="115000"/>
                        </a:lnSpc>
                        <a:spcAft>
                          <a:spcPts val="0"/>
                        </a:spcAft>
                      </a:pPr>
                      <a:r>
                        <a:rPr lang="uk-UA" sz="1100">
                          <a:solidFill>
                            <a:schemeClr val="tx1"/>
                          </a:solidFill>
                          <a:effectLst/>
                        </a:rPr>
                        <a:t>Вартість квитків</a:t>
                      </a:r>
                      <a:endParaRPr lang="ru-RU" sz="1100">
                        <a:solidFill>
                          <a:schemeClr val="tx1"/>
                        </a:solidFill>
                        <a:effectLst/>
                        <a:latin typeface="Calibri"/>
                        <a:ea typeface="Calibri"/>
                        <a:cs typeface="Times New Roman"/>
                      </a:endParaRPr>
                    </a:p>
                  </a:txBody>
                  <a:tcPr marL="41428" marR="41428" marT="0" marB="0">
                    <a:solidFill>
                      <a:schemeClr val="bg1">
                        <a:lumMod val="85000"/>
                      </a:schemeClr>
                    </a:solidFill>
                  </a:tcPr>
                </a:tc>
                <a:tc hMerge="1">
                  <a:txBody>
                    <a:bodyPr/>
                    <a:lstStyle/>
                    <a:p>
                      <a:endParaRPr lang="ru-RU"/>
                    </a:p>
                  </a:txBody>
                  <a:tcPr/>
                </a:tc>
                <a:tc gridSpan="2">
                  <a:txBody>
                    <a:bodyPr/>
                    <a:lstStyle/>
                    <a:p>
                      <a:pPr algn="ctr">
                        <a:lnSpc>
                          <a:spcPct val="115000"/>
                        </a:lnSpc>
                        <a:spcAft>
                          <a:spcPts val="0"/>
                        </a:spcAft>
                      </a:pPr>
                      <a:r>
                        <a:rPr lang="uk-UA" sz="1100" dirty="0">
                          <a:solidFill>
                            <a:schemeClr val="tx1"/>
                          </a:solidFill>
                          <a:effectLst/>
                        </a:rPr>
                        <a:t>Заповнення залу (%)</a:t>
                      </a:r>
                      <a:endParaRPr lang="ru-RU" sz="1100" dirty="0">
                        <a:solidFill>
                          <a:schemeClr val="tx1"/>
                        </a:solidFill>
                        <a:effectLst/>
                        <a:latin typeface="Calibri"/>
                        <a:ea typeface="Calibri"/>
                        <a:cs typeface="Times New Roman"/>
                      </a:endParaRPr>
                    </a:p>
                  </a:txBody>
                  <a:tcPr marL="41428" marR="41428" marT="0" marB="0">
                    <a:solidFill>
                      <a:schemeClr val="bg1">
                        <a:lumMod val="85000"/>
                      </a:schemeClr>
                    </a:solidFill>
                  </a:tcPr>
                </a:tc>
                <a:tc hMerge="1">
                  <a:txBody>
                    <a:bodyPr/>
                    <a:lstStyle/>
                    <a:p>
                      <a:endParaRPr lang="ru-RU"/>
                    </a:p>
                  </a:txBody>
                  <a:tcPr/>
                </a:tc>
              </a:tr>
              <a:tr h="105872">
                <a:tc>
                  <a:txBody>
                    <a:bodyPr/>
                    <a:lstStyle/>
                    <a:p>
                      <a:pPr algn="ctr">
                        <a:lnSpc>
                          <a:spcPct val="115000"/>
                        </a:lnSpc>
                        <a:spcAft>
                          <a:spcPts val="0"/>
                        </a:spcAft>
                      </a:pPr>
                      <a:r>
                        <a:rPr lang="uk-UA" sz="1100" b="1">
                          <a:solidFill>
                            <a:schemeClr val="tx1"/>
                          </a:solidFill>
                          <a:effectLst/>
                        </a:rPr>
                        <a:t> </a:t>
                      </a:r>
                      <a:endParaRPr lang="ru-RU" sz="1100" b="1">
                        <a:solidFill>
                          <a:schemeClr val="tx1"/>
                        </a:solidFill>
                        <a:effectLst/>
                        <a:latin typeface="Calibri"/>
                        <a:ea typeface="Calibri"/>
                        <a:cs typeface="Times New Roman"/>
                      </a:endParaRPr>
                    </a:p>
                  </a:txBody>
                  <a:tcPr marL="41428" marR="41428" marT="0" marB="0">
                    <a:solidFill>
                      <a:schemeClr val="bg1">
                        <a:lumMod val="85000"/>
                      </a:schemeClr>
                    </a:solidFill>
                  </a:tcPr>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8</a:t>
                      </a:r>
                      <a:r>
                        <a:rPr lang="uk-UA" sz="1100" b="1">
                          <a:solidFill>
                            <a:schemeClr val="tx1"/>
                          </a:solidFill>
                          <a:effectLst/>
                        </a:rPr>
                        <a:t>рік</a:t>
                      </a:r>
                      <a:endParaRPr lang="ru-RU" sz="1100" b="1">
                        <a:solidFill>
                          <a:schemeClr val="tx1"/>
                        </a:solidFill>
                        <a:effectLst/>
                        <a:latin typeface="Calibri"/>
                        <a:ea typeface="Calibri"/>
                        <a:cs typeface="Times New Roman"/>
                      </a:endParaRPr>
                    </a:p>
                  </a:txBody>
                  <a:tcPr marL="41428" marR="41428" marT="0" marB="0">
                    <a:solidFill>
                      <a:schemeClr val="bg1">
                        <a:lumMod val="85000"/>
                      </a:schemeClr>
                    </a:solidFill>
                  </a:tcPr>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9</a:t>
                      </a:r>
                      <a:r>
                        <a:rPr lang="uk-UA" sz="1100" b="1">
                          <a:solidFill>
                            <a:schemeClr val="tx1"/>
                          </a:solidFill>
                          <a:effectLst/>
                        </a:rPr>
                        <a:t>рік</a:t>
                      </a:r>
                      <a:endParaRPr lang="ru-RU" sz="1100" b="1">
                        <a:solidFill>
                          <a:schemeClr val="tx1"/>
                        </a:solidFill>
                        <a:effectLst/>
                        <a:latin typeface="Calibri"/>
                        <a:ea typeface="Calibri"/>
                        <a:cs typeface="Times New Roman"/>
                      </a:endParaRPr>
                    </a:p>
                  </a:txBody>
                  <a:tcPr marL="41428" marR="41428" marT="0" marB="0">
                    <a:solidFill>
                      <a:schemeClr val="bg1">
                        <a:lumMod val="85000"/>
                      </a:schemeClr>
                    </a:solidFill>
                  </a:tcPr>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8</a:t>
                      </a:r>
                      <a:r>
                        <a:rPr lang="uk-UA" sz="1100" b="1">
                          <a:solidFill>
                            <a:schemeClr val="tx1"/>
                          </a:solidFill>
                          <a:effectLst/>
                        </a:rPr>
                        <a:t> рік</a:t>
                      </a:r>
                      <a:endParaRPr lang="ru-RU" sz="1100" b="1">
                        <a:solidFill>
                          <a:schemeClr val="tx1"/>
                        </a:solidFill>
                        <a:effectLst/>
                        <a:latin typeface="Calibri"/>
                        <a:ea typeface="Calibri"/>
                        <a:cs typeface="Times New Roman"/>
                      </a:endParaRPr>
                    </a:p>
                  </a:txBody>
                  <a:tcPr marL="41428" marR="41428" marT="0" marB="0">
                    <a:solidFill>
                      <a:schemeClr val="bg1">
                        <a:lumMod val="85000"/>
                      </a:schemeClr>
                    </a:solidFill>
                  </a:tcPr>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9</a:t>
                      </a:r>
                      <a:r>
                        <a:rPr lang="uk-UA" sz="1100" b="1">
                          <a:solidFill>
                            <a:schemeClr val="tx1"/>
                          </a:solidFill>
                          <a:effectLst/>
                        </a:rPr>
                        <a:t> рік</a:t>
                      </a:r>
                      <a:endParaRPr lang="ru-RU" sz="1100" b="1">
                        <a:solidFill>
                          <a:schemeClr val="tx1"/>
                        </a:solidFill>
                        <a:effectLst/>
                        <a:latin typeface="Calibri"/>
                        <a:ea typeface="Calibri"/>
                        <a:cs typeface="Times New Roman"/>
                      </a:endParaRPr>
                    </a:p>
                  </a:txBody>
                  <a:tcPr marL="41428" marR="41428" marT="0" marB="0">
                    <a:solidFill>
                      <a:schemeClr val="bg1">
                        <a:lumMod val="85000"/>
                      </a:schemeClr>
                    </a:solidFill>
                  </a:tcPr>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8</a:t>
                      </a:r>
                      <a:r>
                        <a:rPr lang="uk-UA" sz="1100" b="1">
                          <a:solidFill>
                            <a:schemeClr val="tx1"/>
                          </a:solidFill>
                          <a:effectLst/>
                        </a:rPr>
                        <a:t> рік</a:t>
                      </a:r>
                      <a:endParaRPr lang="ru-RU" sz="1100" b="1">
                        <a:solidFill>
                          <a:schemeClr val="tx1"/>
                        </a:solidFill>
                        <a:effectLst/>
                        <a:latin typeface="Calibri"/>
                        <a:ea typeface="Calibri"/>
                        <a:cs typeface="Times New Roman"/>
                      </a:endParaRPr>
                    </a:p>
                  </a:txBody>
                  <a:tcPr marL="41428" marR="41428" marT="0" marB="0">
                    <a:solidFill>
                      <a:schemeClr val="bg1">
                        <a:lumMod val="85000"/>
                      </a:schemeClr>
                    </a:solidFill>
                  </a:tcPr>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9</a:t>
                      </a:r>
                      <a:r>
                        <a:rPr lang="uk-UA" sz="1100" b="1">
                          <a:solidFill>
                            <a:schemeClr val="tx1"/>
                          </a:solidFill>
                          <a:effectLst/>
                        </a:rPr>
                        <a:t>рік</a:t>
                      </a:r>
                      <a:endParaRPr lang="ru-RU" sz="1100" b="1">
                        <a:solidFill>
                          <a:schemeClr val="tx1"/>
                        </a:solidFill>
                        <a:effectLst/>
                        <a:latin typeface="Calibri"/>
                        <a:ea typeface="Calibri"/>
                        <a:cs typeface="Times New Roman"/>
                      </a:endParaRPr>
                    </a:p>
                  </a:txBody>
                  <a:tcPr marL="41428" marR="41428" marT="0" marB="0">
                    <a:solidFill>
                      <a:schemeClr val="bg1">
                        <a:lumMod val="85000"/>
                      </a:schemeClr>
                    </a:solidFill>
                  </a:tcPr>
                </a:tc>
                <a:tc>
                  <a:txBody>
                    <a:bodyPr/>
                    <a:lstStyle/>
                    <a:p>
                      <a:pPr algn="ctr">
                        <a:lnSpc>
                          <a:spcPct val="115000"/>
                        </a:lnSpc>
                        <a:spcAft>
                          <a:spcPts val="0"/>
                        </a:spcAft>
                      </a:pPr>
                      <a:r>
                        <a:rPr lang="uk-UA" sz="1100" b="1" dirty="0">
                          <a:solidFill>
                            <a:schemeClr val="tx1"/>
                          </a:solidFill>
                          <a:effectLst/>
                        </a:rPr>
                        <a:t>201</a:t>
                      </a:r>
                      <a:r>
                        <a:rPr lang="en-US" sz="1100" b="1" dirty="0">
                          <a:solidFill>
                            <a:schemeClr val="tx1"/>
                          </a:solidFill>
                          <a:effectLst/>
                        </a:rPr>
                        <a:t>8</a:t>
                      </a:r>
                      <a:r>
                        <a:rPr lang="uk-UA" sz="1100" b="1" dirty="0">
                          <a:solidFill>
                            <a:schemeClr val="tx1"/>
                          </a:solidFill>
                          <a:effectLst/>
                        </a:rPr>
                        <a:t> рік</a:t>
                      </a:r>
                      <a:endParaRPr lang="ru-RU" sz="1100" b="1" dirty="0">
                        <a:solidFill>
                          <a:schemeClr val="tx1"/>
                        </a:solidFill>
                        <a:effectLst/>
                        <a:latin typeface="Calibri"/>
                        <a:ea typeface="Calibri"/>
                        <a:cs typeface="Times New Roman"/>
                      </a:endParaRPr>
                    </a:p>
                  </a:txBody>
                  <a:tcPr marL="41428" marR="41428" marT="0" marB="0">
                    <a:solidFill>
                      <a:schemeClr val="bg1">
                        <a:lumMod val="85000"/>
                      </a:schemeClr>
                    </a:solidFill>
                  </a:tcPr>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9</a:t>
                      </a:r>
                      <a:r>
                        <a:rPr lang="uk-UA" sz="1100" b="1">
                          <a:solidFill>
                            <a:schemeClr val="tx1"/>
                          </a:solidFill>
                          <a:effectLst/>
                        </a:rPr>
                        <a:t> рік</a:t>
                      </a:r>
                      <a:endParaRPr lang="ru-RU" sz="1100" b="1">
                        <a:solidFill>
                          <a:schemeClr val="tx1"/>
                        </a:solidFill>
                        <a:effectLst/>
                        <a:latin typeface="Calibri"/>
                        <a:ea typeface="Calibri"/>
                        <a:cs typeface="Times New Roman"/>
                      </a:endParaRPr>
                    </a:p>
                  </a:txBody>
                  <a:tcPr marL="41428" marR="41428" marT="0" marB="0">
                    <a:solidFill>
                      <a:schemeClr val="bg1">
                        <a:lumMod val="85000"/>
                      </a:schemeClr>
                    </a:solidFill>
                  </a:tcPr>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8</a:t>
                      </a:r>
                      <a:r>
                        <a:rPr lang="uk-UA" sz="1100" b="1">
                          <a:solidFill>
                            <a:schemeClr val="tx1"/>
                          </a:solidFill>
                          <a:effectLst/>
                        </a:rPr>
                        <a:t> рік</a:t>
                      </a:r>
                      <a:endParaRPr lang="ru-RU" sz="1100" b="1">
                        <a:solidFill>
                          <a:schemeClr val="tx1"/>
                        </a:solidFill>
                        <a:effectLst/>
                        <a:latin typeface="Calibri"/>
                        <a:ea typeface="Calibri"/>
                        <a:cs typeface="Times New Roman"/>
                      </a:endParaRPr>
                    </a:p>
                  </a:txBody>
                  <a:tcPr marL="41428" marR="41428" marT="0" marB="0">
                    <a:solidFill>
                      <a:schemeClr val="bg1">
                        <a:lumMod val="85000"/>
                      </a:schemeClr>
                    </a:solidFill>
                  </a:tcPr>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9</a:t>
                      </a:r>
                      <a:r>
                        <a:rPr lang="uk-UA" sz="1100" b="1">
                          <a:solidFill>
                            <a:schemeClr val="tx1"/>
                          </a:solidFill>
                          <a:effectLst/>
                        </a:rPr>
                        <a:t>рік</a:t>
                      </a:r>
                      <a:endParaRPr lang="ru-RU" sz="1100" b="1">
                        <a:solidFill>
                          <a:schemeClr val="tx1"/>
                        </a:solidFill>
                        <a:effectLst/>
                        <a:latin typeface="Calibri"/>
                        <a:ea typeface="Calibri"/>
                        <a:cs typeface="Times New Roman"/>
                      </a:endParaRPr>
                    </a:p>
                  </a:txBody>
                  <a:tcPr marL="41428" marR="41428" marT="0" marB="0">
                    <a:solidFill>
                      <a:schemeClr val="bg1">
                        <a:lumMod val="85000"/>
                      </a:schemeClr>
                    </a:solidFill>
                  </a:tcPr>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8</a:t>
                      </a:r>
                      <a:r>
                        <a:rPr lang="uk-UA" sz="1100" b="1">
                          <a:solidFill>
                            <a:schemeClr val="tx1"/>
                          </a:solidFill>
                          <a:effectLst/>
                        </a:rPr>
                        <a:t> рік</a:t>
                      </a:r>
                      <a:endParaRPr lang="ru-RU" sz="1100" b="1">
                        <a:solidFill>
                          <a:schemeClr val="tx1"/>
                        </a:solidFill>
                        <a:effectLst/>
                        <a:latin typeface="Calibri"/>
                        <a:ea typeface="Calibri"/>
                        <a:cs typeface="Times New Roman"/>
                      </a:endParaRPr>
                    </a:p>
                  </a:txBody>
                  <a:tcPr marL="41428" marR="41428" marT="0" marB="0">
                    <a:solidFill>
                      <a:schemeClr val="bg1">
                        <a:lumMod val="85000"/>
                      </a:schemeClr>
                    </a:solidFill>
                  </a:tcPr>
                </a:tc>
                <a:tc>
                  <a:txBody>
                    <a:bodyPr/>
                    <a:lstStyle/>
                    <a:p>
                      <a:pPr algn="ctr">
                        <a:lnSpc>
                          <a:spcPct val="115000"/>
                        </a:lnSpc>
                        <a:spcAft>
                          <a:spcPts val="0"/>
                        </a:spcAft>
                      </a:pPr>
                      <a:r>
                        <a:rPr lang="uk-UA" sz="1100" b="1" dirty="0">
                          <a:solidFill>
                            <a:schemeClr val="tx1"/>
                          </a:solidFill>
                          <a:effectLst/>
                        </a:rPr>
                        <a:t>201</a:t>
                      </a:r>
                      <a:r>
                        <a:rPr lang="en-US" sz="1100" b="1" dirty="0">
                          <a:solidFill>
                            <a:schemeClr val="tx1"/>
                          </a:solidFill>
                          <a:effectLst/>
                        </a:rPr>
                        <a:t>9</a:t>
                      </a:r>
                      <a:r>
                        <a:rPr lang="uk-UA" sz="1100" b="1" dirty="0">
                          <a:solidFill>
                            <a:schemeClr val="tx1"/>
                          </a:solidFill>
                          <a:effectLst/>
                        </a:rPr>
                        <a:t> рік</a:t>
                      </a:r>
                      <a:endParaRPr lang="ru-RU" sz="1100" b="1" dirty="0">
                        <a:solidFill>
                          <a:schemeClr val="tx1"/>
                        </a:solidFill>
                        <a:effectLst/>
                        <a:latin typeface="Calibri"/>
                        <a:ea typeface="Calibri"/>
                        <a:cs typeface="Times New Roman"/>
                      </a:endParaRPr>
                    </a:p>
                  </a:txBody>
                  <a:tcPr marL="41428" marR="41428" marT="0" marB="0">
                    <a:solidFill>
                      <a:schemeClr val="bg1">
                        <a:lumMod val="85000"/>
                      </a:schemeClr>
                    </a:solidFill>
                  </a:tcPr>
                </a:tc>
              </a:tr>
              <a:tr h="592883">
                <a:tc>
                  <a:txBody>
                    <a:bodyPr/>
                    <a:lstStyle/>
                    <a:p>
                      <a:pPr algn="ctr">
                        <a:lnSpc>
                          <a:spcPct val="115000"/>
                        </a:lnSpc>
                        <a:spcAft>
                          <a:spcPts val="0"/>
                        </a:spcAft>
                      </a:pPr>
                      <a:r>
                        <a:rPr lang="uk-UA" sz="1100" b="1" dirty="0">
                          <a:effectLst/>
                        </a:rPr>
                        <a:t> </a:t>
                      </a:r>
                      <a:endParaRPr lang="ru-RU" sz="1100" b="1" dirty="0">
                        <a:effectLst/>
                        <a:latin typeface="Calibri"/>
                        <a:ea typeface="Calibri"/>
                        <a:cs typeface="Times New Roman"/>
                      </a:endParaRPr>
                    </a:p>
                  </a:txBody>
                  <a:tcPr marL="41428" marR="41428" marT="0" marB="0" anchor="ctr">
                    <a:solidFill>
                      <a:schemeClr val="bg1">
                        <a:lumMod val="85000"/>
                      </a:schemeClr>
                    </a:solidFill>
                  </a:tcPr>
                </a:tc>
                <a:tc>
                  <a:txBody>
                    <a:bodyPr/>
                    <a:lstStyle/>
                    <a:p>
                      <a:pPr algn="ctr">
                        <a:lnSpc>
                          <a:spcPct val="115000"/>
                        </a:lnSpc>
                        <a:spcAft>
                          <a:spcPts val="0"/>
                        </a:spcAft>
                      </a:pPr>
                      <a:r>
                        <a:rPr lang="uk-UA" sz="1100" b="1">
                          <a:effectLst/>
                        </a:rPr>
                        <a:t> </a:t>
                      </a:r>
                      <a:endParaRPr lang="ru-RU" sz="1100" b="1">
                        <a:effectLst/>
                      </a:endParaRPr>
                    </a:p>
                    <a:p>
                      <a:pPr algn="ctr">
                        <a:lnSpc>
                          <a:spcPct val="115000"/>
                        </a:lnSpc>
                        <a:spcAft>
                          <a:spcPts val="0"/>
                        </a:spcAft>
                      </a:pPr>
                      <a:r>
                        <a:rPr lang="uk-UA" sz="1100" b="1">
                          <a:effectLst/>
                        </a:rPr>
                        <a:t>1</a:t>
                      </a:r>
                      <a:endParaRPr lang="ru-RU" sz="1100" b="1">
                        <a:effectLst/>
                      </a:endParaRPr>
                    </a:p>
                    <a:p>
                      <a:pPr algn="ctr">
                        <a:lnSpc>
                          <a:spcPct val="115000"/>
                        </a:lnSpc>
                        <a:spcAft>
                          <a:spcPts val="0"/>
                        </a:spcAft>
                      </a:pPr>
                      <a:r>
                        <a:rPr lang="uk-UA" sz="1100" b="1">
                          <a:effectLst/>
                        </a:rPr>
                        <a:t> </a:t>
                      </a:r>
                      <a:endParaRPr lang="ru-RU" sz="1100" b="1">
                        <a:effectLst/>
                        <a:latin typeface="Calibri"/>
                        <a:ea typeface="Calibri"/>
                        <a:cs typeface="Times New Roman"/>
                      </a:endParaRPr>
                    </a:p>
                  </a:txBody>
                  <a:tcPr marL="41428" marR="41428" marT="0" marB="0" anchor="ctr">
                    <a:solidFill>
                      <a:schemeClr val="bg1">
                        <a:lumMod val="85000"/>
                      </a:schemeClr>
                    </a:solidFill>
                  </a:tcPr>
                </a:tc>
                <a:tc>
                  <a:txBody>
                    <a:bodyPr/>
                    <a:lstStyle/>
                    <a:p>
                      <a:pPr>
                        <a:lnSpc>
                          <a:spcPct val="115000"/>
                        </a:lnSpc>
                        <a:spcAft>
                          <a:spcPts val="0"/>
                        </a:spcAft>
                      </a:pPr>
                      <a:r>
                        <a:rPr lang="uk-UA" sz="1100" b="1">
                          <a:effectLst/>
                        </a:rPr>
                        <a:t>        0</a:t>
                      </a:r>
                      <a:endParaRPr lang="ru-RU" sz="1100" b="1">
                        <a:effectLst/>
                        <a:latin typeface="Calibri"/>
                        <a:ea typeface="Calibri"/>
                        <a:cs typeface="Times New Roman"/>
                      </a:endParaRPr>
                    </a:p>
                  </a:txBody>
                  <a:tcPr marL="41428" marR="41428" marT="0" marB="0" anchor="ctr">
                    <a:solidFill>
                      <a:schemeClr val="bg1">
                        <a:lumMod val="85000"/>
                      </a:schemeClr>
                    </a:solidFill>
                  </a:tcPr>
                </a:tc>
                <a:tc>
                  <a:txBody>
                    <a:bodyPr/>
                    <a:lstStyle/>
                    <a:p>
                      <a:pPr>
                        <a:lnSpc>
                          <a:spcPct val="115000"/>
                        </a:lnSpc>
                        <a:spcAft>
                          <a:spcPts val="0"/>
                        </a:spcAft>
                      </a:pPr>
                      <a:r>
                        <a:rPr lang="uk-UA" sz="1100" b="1">
                          <a:effectLst/>
                        </a:rPr>
                        <a:t>    63</a:t>
                      </a:r>
                      <a:endParaRPr lang="ru-RU" sz="1100" b="1">
                        <a:effectLst/>
                        <a:latin typeface="Calibri"/>
                        <a:ea typeface="Calibri"/>
                        <a:cs typeface="Times New Roman"/>
                      </a:endParaRPr>
                    </a:p>
                  </a:txBody>
                  <a:tcPr marL="41428" marR="41428" marT="0" marB="0" anchor="ctr">
                    <a:solidFill>
                      <a:schemeClr val="bg1">
                        <a:lumMod val="85000"/>
                      </a:schemeClr>
                    </a:solidFill>
                  </a:tcPr>
                </a:tc>
                <a:tc>
                  <a:txBody>
                    <a:bodyPr/>
                    <a:lstStyle/>
                    <a:p>
                      <a:pPr>
                        <a:lnSpc>
                          <a:spcPct val="115000"/>
                        </a:lnSpc>
                        <a:spcAft>
                          <a:spcPts val="0"/>
                        </a:spcAft>
                      </a:pPr>
                      <a:r>
                        <a:rPr lang="uk-UA" sz="1100" b="1">
                          <a:effectLst/>
                        </a:rPr>
                        <a:t>       76</a:t>
                      </a:r>
                      <a:endParaRPr lang="ru-RU" sz="1100" b="1">
                        <a:effectLst/>
                        <a:latin typeface="Calibri"/>
                        <a:ea typeface="Calibri"/>
                        <a:cs typeface="Times New Roman"/>
                      </a:endParaRPr>
                    </a:p>
                  </a:txBody>
                  <a:tcPr marL="41428" marR="41428" marT="0" marB="0" anchor="ctr">
                    <a:solidFill>
                      <a:schemeClr val="bg1">
                        <a:lumMod val="85000"/>
                      </a:schemeClr>
                    </a:solidFill>
                  </a:tcPr>
                </a:tc>
                <a:tc>
                  <a:txBody>
                    <a:bodyPr/>
                    <a:lstStyle/>
                    <a:p>
                      <a:pPr>
                        <a:lnSpc>
                          <a:spcPct val="115000"/>
                        </a:lnSpc>
                        <a:spcAft>
                          <a:spcPts val="0"/>
                        </a:spcAft>
                      </a:pPr>
                      <a:r>
                        <a:rPr lang="uk-UA" sz="1100" b="1">
                          <a:effectLst/>
                        </a:rPr>
                        <a:t>                         5649         </a:t>
                      </a:r>
                      <a:endParaRPr lang="ru-RU" sz="1100" b="1">
                        <a:effectLst/>
                      </a:endParaRPr>
                    </a:p>
                    <a:p>
                      <a:pPr>
                        <a:lnSpc>
                          <a:spcPct val="115000"/>
                        </a:lnSpc>
                        <a:spcAft>
                          <a:spcPts val="0"/>
                        </a:spcAft>
                      </a:pPr>
                      <a:r>
                        <a:rPr lang="uk-UA" sz="1100" b="1">
                          <a:effectLst/>
                        </a:rPr>
                        <a:t>     / 2600</a:t>
                      </a:r>
                      <a:endParaRPr lang="ru-RU" sz="1100" b="1">
                        <a:effectLst/>
                      </a:endParaRPr>
                    </a:p>
                    <a:p>
                      <a:pPr algn="ctr">
                        <a:lnSpc>
                          <a:spcPct val="115000"/>
                        </a:lnSpc>
                        <a:spcAft>
                          <a:spcPts val="0"/>
                        </a:spcAft>
                      </a:pPr>
                      <a:r>
                        <a:rPr lang="uk-UA" sz="1100" b="1">
                          <a:effectLst/>
                        </a:rPr>
                        <a:t> </a:t>
                      </a:r>
                      <a:endParaRPr lang="ru-RU" sz="1100" b="1">
                        <a:effectLst/>
                        <a:latin typeface="Calibri"/>
                        <a:ea typeface="Calibri"/>
                        <a:cs typeface="Times New Roman"/>
                      </a:endParaRPr>
                    </a:p>
                  </a:txBody>
                  <a:tcPr marL="41428" marR="41428" marT="0" marB="0" anchor="ctr">
                    <a:solidFill>
                      <a:schemeClr val="bg1">
                        <a:lumMod val="85000"/>
                      </a:schemeClr>
                    </a:solidFill>
                  </a:tcPr>
                </a:tc>
                <a:tc>
                  <a:txBody>
                    <a:bodyPr/>
                    <a:lstStyle/>
                    <a:p>
                      <a:pPr>
                        <a:lnSpc>
                          <a:spcPct val="115000"/>
                        </a:lnSpc>
                        <a:spcAft>
                          <a:spcPts val="0"/>
                        </a:spcAft>
                      </a:pPr>
                      <a:r>
                        <a:rPr lang="uk-UA" sz="1100" b="1" dirty="0">
                          <a:effectLst/>
                        </a:rPr>
                        <a:t> </a:t>
                      </a:r>
                      <a:endParaRPr lang="ru-RU" sz="1100" b="1" dirty="0">
                        <a:effectLst/>
                      </a:endParaRPr>
                    </a:p>
                    <a:p>
                      <a:pPr>
                        <a:lnSpc>
                          <a:spcPct val="115000"/>
                        </a:lnSpc>
                        <a:spcAft>
                          <a:spcPts val="0"/>
                        </a:spcAft>
                      </a:pPr>
                      <a:r>
                        <a:rPr lang="uk-UA" sz="1100" b="1" dirty="0">
                          <a:effectLst/>
                        </a:rPr>
                        <a:t>7416  </a:t>
                      </a:r>
                      <a:endParaRPr lang="ru-RU" sz="1100" b="1" dirty="0">
                        <a:effectLst/>
                      </a:endParaRPr>
                    </a:p>
                    <a:p>
                      <a:pPr>
                        <a:lnSpc>
                          <a:spcPct val="115000"/>
                        </a:lnSpc>
                        <a:spcAft>
                          <a:spcPts val="0"/>
                        </a:spcAft>
                      </a:pPr>
                      <a:r>
                        <a:rPr lang="uk-UA" sz="1100" b="1" dirty="0">
                          <a:effectLst/>
                        </a:rPr>
                        <a:t>   </a:t>
                      </a:r>
                      <a:r>
                        <a:rPr lang="uk-UA" sz="1100" b="1" dirty="0" smtClean="0">
                          <a:effectLst/>
                        </a:rPr>
                        <a:t>/</a:t>
                      </a:r>
                    </a:p>
                    <a:p>
                      <a:pPr>
                        <a:lnSpc>
                          <a:spcPct val="115000"/>
                        </a:lnSpc>
                        <a:spcAft>
                          <a:spcPts val="0"/>
                        </a:spcAft>
                      </a:pPr>
                      <a:r>
                        <a:rPr lang="uk-UA" sz="1100" b="1" dirty="0" smtClean="0">
                          <a:effectLst/>
                        </a:rPr>
                        <a:t>2800</a:t>
                      </a:r>
                      <a:endParaRPr lang="ru-RU" sz="1100" b="1" dirty="0">
                        <a:effectLst/>
                      </a:endParaRPr>
                    </a:p>
                    <a:p>
                      <a:pPr algn="ctr">
                        <a:lnSpc>
                          <a:spcPct val="115000"/>
                        </a:lnSpc>
                        <a:spcAft>
                          <a:spcPts val="0"/>
                        </a:spcAft>
                      </a:pPr>
                      <a:r>
                        <a:rPr lang="uk-UA" sz="1100" b="1" dirty="0">
                          <a:effectLst/>
                        </a:rPr>
                        <a:t> </a:t>
                      </a:r>
                      <a:endParaRPr lang="ru-RU" sz="1100" b="1" dirty="0">
                        <a:effectLst/>
                        <a:latin typeface="Calibri"/>
                        <a:ea typeface="Calibri"/>
                        <a:cs typeface="Times New Roman"/>
                      </a:endParaRPr>
                    </a:p>
                  </a:txBody>
                  <a:tcPr marL="41428" marR="41428" marT="0" marB="0" anchor="ctr">
                    <a:solidFill>
                      <a:schemeClr val="bg1">
                        <a:lumMod val="85000"/>
                      </a:schemeClr>
                    </a:solidFill>
                  </a:tcPr>
                </a:tc>
                <a:tc>
                  <a:txBody>
                    <a:bodyPr/>
                    <a:lstStyle/>
                    <a:p>
                      <a:pPr>
                        <a:lnSpc>
                          <a:spcPct val="115000"/>
                        </a:lnSpc>
                        <a:spcAft>
                          <a:spcPts val="0"/>
                        </a:spcAft>
                      </a:pPr>
                      <a:r>
                        <a:rPr lang="uk-UA" sz="1100" b="1">
                          <a:effectLst/>
                        </a:rPr>
                        <a:t>      554,9</a:t>
                      </a:r>
                      <a:endParaRPr lang="ru-RU" sz="1100" b="1">
                        <a:effectLst/>
                        <a:latin typeface="Calibri"/>
                        <a:ea typeface="Calibri"/>
                        <a:cs typeface="Times New Roman"/>
                      </a:endParaRPr>
                    </a:p>
                  </a:txBody>
                  <a:tcPr marL="41428" marR="41428" marT="0" marB="0" anchor="ctr">
                    <a:solidFill>
                      <a:schemeClr val="bg1">
                        <a:lumMod val="85000"/>
                      </a:schemeClr>
                    </a:solidFill>
                  </a:tcPr>
                </a:tc>
                <a:tc>
                  <a:txBody>
                    <a:bodyPr/>
                    <a:lstStyle/>
                    <a:p>
                      <a:pPr algn="ctr">
                        <a:lnSpc>
                          <a:spcPct val="115000"/>
                        </a:lnSpc>
                        <a:spcAft>
                          <a:spcPts val="0"/>
                        </a:spcAft>
                      </a:pPr>
                      <a:r>
                        <a:rPr lang="uk-UA" sz="1100" b="1" dirty="0">
                          <a:effectLst/>
                        </a:rPr>
                        <a:t>872,5</a:t>
                      </a:r>
                      <a:endParaRPr lang="ru-RU" sz="1100" b="1" dirty="0">
                        <a:effectLst/>
                        <a:latin typeface="Calibri"/>
                        <a:ea typeface="Calibri"/>
                        <a:cs typeface="Times New Roman"/>
                      </a:endParaRPr>
                    </a:p>
                  </a:txBody>
                  <a:tcPr marL="41428" marR="41428" marT="0" marB="0" anchor="ctr">
                    <a:solidFill>
                      <a:schemeClr val="bg1">
                        <a:lumMod val="85000"/>
                      </a:schemeClr>
                    </a:solidFill>
                  </a:tcPr>
                </a:tc>
                <a:tc>
                  <a:txBody>
                    <a:bodyPr/>
                    <a:lstStyle/>
                    <a:p>
                      <a:pPr algn="ctr">
                        <a:lnSpc>
                          <a:spcPct val="115000"/>
                        </a:lnSpc>
                        <a:spcAft>
                          <a:spcPts val="0"/>
                        </a:spcAft>
                      </a:pPr>
                      <a:r>
                        <a:rPr lang="uk-UA" sz="1100" b="1">
                          <a:effectLst/>
                        </a:rPr>
                        <a:t>98,23</a:t>
                      </a:r>
                      <a:endParaRPr lang="ru-RU" sz="1100" b="1">
                        <a:effectLst/>
                        <a:latin typeface="Calibri"/>
                        <a:ea typeface="Calibri"/>
                        <a:cs typeface="Times New Roman"/>
                      </a:endParaRPr>
                    </a:p>
                  </a:txBody>
                  <a:tcPr marL="41428" marR="41428" marT="0" marB="0" anchor="ctr">
                    <a:solidFill>
                      <a:schemeClr val="bg1">
                        <a:lumMod val="85000"/>
                      </a:schemeClr>
                    </a:solidFill>
                  </a:tcPr>
                </a:tc>
                <a:tc>
                  <a:txBody>
                    <a:bodyPr/>
                    <a:lstStyle/>
                    <a:p>
                      <a:pPr algn="ctr">
                        <a:lnSpc>
                          <a:spcPct val="115000"/>
                        </a:lnSpc>
                        <a:spcAft>
                          <a:spcPts val="0"/>
                        </a:spcAft>
                      </a:pPr>
                      <a:r>
                        <a:rPr lang="uk-UA" sz="1100" b="1">
                          <a:effectLst/>
                        </a:rPr>
                        <a:t>117,65</a:t>
                      </a:r>
                      <a:endParaRPr lang="ru-RU" sz="1100" b="1">
                        <a:effectLst/>
                        <a:latin typeface="Calibri"/>
                        <a:ea typeface="Calibri"/>
                        <a:cs typeface="Times New Roman"/>
                      </a:endParaRPr>
                    </a:p>
                  </a:txBody>
                  <a:tcPr marL="41428" marR="41428" marT="0" marB="0" anchor="ctr">
                    <a:solidFill>
                      <a:schemeClr val="bg1">
                        <a:lumMod val="85000"/>
                      </a:schemeClr>
                    </a:solidFill>
                  </a:tcPr>
                </a:tc>
                <a:tc>
                  <a:txBody>
                    <a:bodyPr/>
                    <a:lstStyle/>
                    <a:p>
                      <a:pPr algn="ctr">
                        <a:lnSpc>
                          <a:spcPct val="115000"/>
                        </a:lnSpc>
                        <a:spcAft>
                          <a:spcPts val="0"/>
                        </a:spcAft>
                      </a:pPr>
                      <a:r>
                        <a:rPr lang="uk-UA" sz="1100" b="1">
                          <a:effectLst/>
                        </a:rPr>
                        <a:t>73,2</a:t>
                      </a:r>
                      <a:endParaRPr lang="ru-RU" sz="1100" b="1">
                        <a:effectLst/>
                        <a:latin typeface="Calibri"/>
                        <a:ea typeface="Calibri"/>
                        <a:cs typeface="Times New Roman"/>
                      </a:endParaRPr>
                    </a:p>
                  </a:txBody>
                  <a:tcPr marL="41428" marR="41428" marT="0" marB="0" anchor="ctr">
                    <a:solidFill>
                      <a:schemeClr val="bg1">
                        <a:lumMod val="85000"/>
                      </a:schemeClr>
                    </a:solidFill>
                  </a:tcPr>
                </a:tc>
                <a:tc>
                  <a:txBody>
                    <a:bodyPr/>
                    <a:lstStyle/>
                    <a:p>
                      <a:pPr algn="ctr">
                        <a:lnSpc>
                          <a:spcPct val="115000"/>
                        </a:lnSpc>
                        <a:spcAft>
                          <a:spcPts val="0"/>
                        </a:spcAft>
                      </a:pPr>
                      <a:r>
                        <a:rPr lang="uk-UA" sz="1100" b="1" dirty="0">
                          <a:effectLst/>
                        </a:rPr>
                        <a:t>75,3</a:t>
                      </a:r>
                      <a:endParaRPr lang="ru-RU" sz="1100" b="1" dirty="0">
                        <a:effectLst/>
                        <a:latin typeface="Calibri"/>
                        <a:ea typeface="Calibri"/>
                        <a:cs typeface="Times New Roman"/>
                      </a:endParaRPr>
                    </a:p>
                  </a:txBody>
                  <a:tcPr marL="41428" marR="41428" marT="0" marB="0" anchor="ctr">
                    <a:solidFill>
                      <a:schemeClr val="bg1">
                        <a:lumMod val="85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940732616"/>
              </p:ext>
            </p:extLst>
          </p:nvPr>
        </p:nvGraphicFramePr>
        <p:xfrm>
          <a:off x="858740" y="3658949"/>
          <a:ext cx="5724941" cy="3393857"/>
        </p:xfrm>
        <a:graphic>
          <a:graphicData uri="http://schemas.openxmlformats.org/drawingml/2006/table">
            <a:tbl>
              <a:tblPr firstRow="1" firstCol="1" bandRow="1">
                <a:tableStyleId>{F5AB1C69-6EDB-4FF4-983F-18BD219EF322}</a:tableStyleId>
              </a:tblPr>
              <a:tblGrid>
                <a:gridCol w="274764"/>
                <a:gridCol w="634702"/>
                <a:gridCol w="496390"/>
                <a:gridCol w="496040"/>
                <a:gridCol w="496390"/>
                <a:gridCol w="496040"/>
                <a:gridCol w="496390"/>
                <a:gridCol w="545749"/>
                <a:gridCol w="496040"/>
                <a:gridCol w="399072"/>
                <a:gridCol w="446682"/>
                <a:gridCol w="446682"/>
              </a:tblGrid>
              <a:tr h="1357543">
                <a:tc>
                  <a:txBody>
                    <a:bodyPr/>
                    <a:lstStyle/>
                    <a:p>
                      <a:pPr algn="ctr">
                        <a:lnSpc>
                          <a:spcPct val="115000"/>
                        </a:lnSpc>
                        <a:spcAft>
                          <a:spcPts val="0"/>
                        </a:spcAft>
                      </a:pPr>
                      <a:r>
                        <a:rPr lang="uk-UA" sz="1100" b="1" dirty="0">
                          <a:solidFill>
                            <a:schemeClr val="tx1"/>
                          </a:solidFill>
                          <a:effectLst/>
                        </a:rPr>
                        <a:t> </a:t>
                      </a:r>
                      <a:endParaRPr lang="ru-RU" sz="1100" b="1" dirty="0">
                        <a:solidFill>
                          <a:schemeClr val="tx1"/>
                        </a:solidFill>
                        <a:effectLst/>
                        <a:latin typeface="Calibri"/>
                        <a:ea typeface="Calibri"/>
                        <a:cs typeface="Times New Roman"/>
                      </a:endParaRPr>
                    </a:p>
                  </a:txBody>
                  <a:tcPr marL="41332" marR="41332" marT="0" marB="0"/>
                </a:tc>
                <a:tc gridSpan="2">
                  <a:txBody>
                    <a:bodyPr/>
                    <a:lstStyle/>
                    <a:p>
                      <a:pPr algn="ctr">
                        <a:lnSpc>
                          <a:spcPct val="115000"/>
                        </a:lnSpc>
                        <a:spcAft>
                          <a:spcPts val="0"/>
                        </a:spcAft>
                      </a:pPr>
                      <a:r>
                        <a:rPr lang="uk-UA" sz="1100" b="1">
                          <a:solidFill>
                            <a:schemeClr val="tx1"/>
                          </a:solidFill>
                          <a:effectLst/>
                        </a:rPr>
                        <a:t>Обсяг фінансування поточних видатків </a:t>
                      </a:r>
                      <a:endParaRPr lang="ru-RU" sz="1100" b="1">
                        <a:solidFill>
                          <a:schemeClr val="tx1"/>
                        </a:solidFill>
                        <a:effectLst/>
                        <a:latin typeface="Calibri"/>
                        <a:ea typeface="Calibri"/>
                        <a:cs typeface="Times New Roman"/>
                      </a:endParaRPr>
                    </a:p>
                  </a:txBody>
                  <a:tcPr marL="41332" marR="41332" marT="0" marB="0"/>
                </a:tc>
                <a:tc hMerge="1">
                  <a:txBody>
                    <a:bodyPr/>
                    <a:lstStyle/>
                    <a:p>
                      <a:endParaRPr lang="ru-RU"/>
                    </a:p>
                  </a:txBody>
                  <a:tcPr/>
                </a:tc>
                <a:tc gridSpan="2">
                  <a:txBody>
                    <a:bodyPr/>
                    <a:lstStyle/>
                    <a:p>
                      <a:pPr algn="ctr">
                        <a:lnSpc>
                          <a:spcPct val="115000"/>
                        </a:lnSpc>
                        <a:spcAft>
                          <a:spcPts val="0"/>
                        </a:spcAft>
                      </a:pPr>
                      <a:r>
                        <a:rPr lang="uk-UA" sz="1100" b="1">
                          <a:solidFill>
                            <a:schemeClr val="tx1"/>
                          </a:solidFill>
                          <a:effectLst/>
                        </a:rPr>
                        <a:t>Обсяг фінансування капітальних видатків</a:t>
                      </a:r>
                      <a:endParaRPr lang="ru-RU" sz="1100" b="1">
                        <a:solidFill>
                          <a:schemeClr val="tx1"/>
                        </a:solidFill>
                        <a:effectLst/>
                        <a:latin typeface="Calibri"/>
                        <a:ea typeface="Calibri"/>
                        <a:cs typeface="Times New Roman"/>
                      </a:endParaRPr>
                    </a:p>
                  </a:txBody>
                  <a:tcPr marL="41332" marR="41332" marT="0" marB="0"/>
                </a:tc>
                <a:tc hMerge="1">
                  <a:txBody>
                    <a:bodyPr/>
                    <a:lstStyle/>
                    <a:p>
                      <a:endParaRPr lang="ru-RU"/>
                    </a:p>
                  </a:txBody>
                  <a:tcPr/>
                </a:tc>
                <a:tc gridSpan="2">
                  <a:txBody>
                    <a:bodyPr/>
                    <a:lstStyle/>
                    <a:p>
                      <a:pPr algn="ctr">
                        <a:lnSpc>
                          <a:spcPct val="115000"/>
                        </a:lnSpc>
                        <a:spcAft>
                          <a:spcPts val="0"/>
                        </a:spcAft>
                      </a:pPr>
                      <a:r>
                        <a:rPr lang="uk-UA" sz="1100" b="1" dirty="0">
                          <a:solidFill>
                            <a:schemeClr val="tx1"/>
                          </a:solidFill>
                          <a:effectLst/>
                        </a:rPr>
                        <a:t>Позабюджетні надходження</a:t>
                      </a:r>
                      <a:endParaRPr lang="ru-RU" sz="1100" b="1" dirty="0">
                        <a:solidFill>
                          <a:schemeClr val="tx1"/>
                        </a:solidFill>
                        <a:effectLst/>
                        <a:latin typeface="Calibri"/>
                        <a:ea typeface="Calibri"/>
                        <a:cs typeface="Times New Roman"/>
                      </a:endParaRPr>
                    </a:p>
                  </a:txBody>
                  <a:tcPr marL="41332" marR="41332" marT="0" marB="0"/>
                </a:tc>
                <a:tc hMerge="1">
                  <a:txBody>
                    <a:bodyPr/>
                    <a:lstStyle/>
                    <a:p>
                      <a:endParaRPr lang="ru-RU"/>
                    </a:p>
                  </a:txBody>
                  <a:tcPr/>
                </a:tc>
                <a:tc gridSpan="2">
                  <a:txBody>
                    <a:bodyPr/>
                    <a:lstStyle/>
                    <a:p>
                      <a:pPr algn="ctr">
                        <a:lnSpc>
                          <a:spcPct val="115000"/>
                        </a:lnSpc>
                        <a:spcAft>
                          <a:spcPts val="0"/>
                        </a:spcAft>
                      </a:pPr>
                      <a:r>
                        <a:rPr lang="uk-UA" sz="1100" b="1">
                          <a:solidFill>
                            <a:schemeClr val="tx1"/>
                          </a:solidFill>
                          <a:effectLst/>
                        </a:rPr>
                        <a:t>Чисельність художньо-артистичного персоналу /        з них на контракті </a:t>
                      </a:r>
                      <a:endParaRPr lang="ru-RU" sz="1100" b="1">
                        <a:solidFill>
                          <a:schemeClr val="tx1"/>
                        </a:solidFill>
                        <a:effectLst/>
                        <a:latin typeface="Calibri"/>
                        <a:ea typeface="Calibri"/>
                        <a:cs typeface="Times New Roman"/>
                      </a:endParaRPr>
                    </a:p>
                  </a:txBody>
                  <a:tcPr marL="41332" marR="41332" marT="0" marB="0"/>
                </a:tc>
                <a:tc hMerge="1">
                  <a:txBody>
                    <a:bodyPr/>
                    <a:lstStyle/>
                    <a:p>
                      <a:endParaRPr lang="ru-RU"/>
                    </a:p>
                  </a:txBody>
                  <a:tcPr/>
                </a:tc>
                <a:tc gridSpan="3">
                  <a:txBody>
                    <a:bodyPr/>
                    <a:lstStyle/>
                    <a:p>
                      <a:pPr algn="ctr">
                        <a:lnSpc>
                          <a:spcPct val="115000"/>
                        </a:lnSpc>
                        <a:spcAft>
                          <a:spcPts val="0"/>
                        </a:spcAft>
                      </a:pPr>
                      <a:r>
                        <a:rPr lang="uk-UA" sz="1100" b="1" dirty="0">
                          <a:solidFill>
                            <a:schemeClr val="tx1"/>
                          </a:solidFill>
                          <a:effectLst/>
                        </a:rPr>
                        <a:t>Чисельність працюючих</a:t>
                      </a:r>
                      <a:endParaRPr lang="ru-RU" sz="1100" b="1" dirty="0">
                        <a:solidFill>
                          <a:schemeClr val="tx1"/>
                        </a:solidFill>
                        <a:effectLst/>
                        <a:latin typeface="Calibri"/>
                        <a:ea typeface="Calibri"/>
                        <a:cs typeface="Times New Roman"/>
                      </a:endParaRPr>
                    </a:p>
                  </a:txBody>
                  <a:tcPr marL="41332" marR="41332" marT="0" marB="0"/>
                </a:tc>
                <a:tc hMerge="1">
                  <a:txBody>
                    <a:bodyPr/>
                    <a:lstStyle/>
                    <a:p>
                      <a:endParaRPr lang="ru-RU"/>
                    </a:p>
                  </a:txBody>
                  <a:tcPr/>
                </a:tc>
                <a:tc hMerge="1">
                  <a:txBody>
                    <a:bodyPr/>
                    <a:lstStyle/>
                    <a:p>
                      <a:endParaRPr lang="ru-RU"/>
                    </a:p>
                  </a:txBody>
                  <a:tcPr/>
                </a:tc>
              </a:tr>
              <a:tr h="452514">
                <a:tc>
                  <a:txBody>
                    <a:bodyPr/>
                    <a:lstStyle/>
                    <a:p>
                      <a:pPr algn="ctr">
                        <a:lnSpc>
                          <a:spcPct val="115000"/>
                        </a:lnSpc>
                        <a:spcAft>
                          <a:spcPts val="0"/>
                        </a:spcAft>
                      </a:pPr>
                      <a:r>
                        <a:rPr lang="uk-UA" sz="1100" b="1">
                          <a:solidFill>
                            <a:schemeClr val="tx1"/>
                          </a:solidFill>
                          <a:effectLst/>
                        </a:rPr>
                        <a:t> </a:t>
                      </a:r>
                      <a:endParaRPr lang="ru-RU" sz="1100" b="1">
                        <a:solidFill>
                          <a:schemeClr val="tx1"/>
                        </a:solidFill>
                        <a:effectLst/>
                        <a:latin typeface="Calibri"/>
                        <a:ea typeface="Calibri"/>
                        <a:cs typeface="Times New Roman"/>
                      </a:endParaRPr>
                    </a:p>
                  </a:txBody>
                  <a:tcPr marL="41332" marR="41332" marT="0" marB="0"/>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8 </a:t>
                      </a:r>
                      <a:r>
                        <a:rPr lang="uk-UA" sz="1100" b="1">
                          <a:solidFill>
                            <a:schemeClr val="tx1"/>
                          </a:solidFill>
                          <a:effectLst/>
                        </a:rPr>
                        <a:t>рік</a:t>
                      </a:r>
                      <a:endParaRPr lang="ru-RU" sz="1100" b="1">
                        <a:solidFill>
                          <a:schemeClr val="tx1"/>
                        </a:solidFill>
                        <a:effectLst/>
                        <a:latin typeface="Calibri"/>
                        <a:ea typeface="Calibri"/>
                        <a:cs typeface="Times New Roman"/>
                      </a:endParaRPr>
                    </a:p>
                  </a:txBody>
                  <a:tcPr marL="41332" marR="41332" marT="0" marB="0"/>
                </a:tc>
                <a:tc>
                  <a:txBody>
                    <a:bodyPr/>
                    <a:lstStyle/>
                    <a:p>
                      <a:pPr algn="ctr">
                        <a:lnSpc>
                          <a:spcPct val="115000"/>
                        </a:lnSpc>
                        <a:spcAft>
                          <a:spcPts val="0"/>
                        </a:spcAft>
                      </a:pPr>
                      <a:r>
                        <a:rPr lang="uk-UA" sz="1100" b="1" dirty="0">
                          <a:solidFill>
                            <a:schemeClr val="tx1"/>
                          </a:solidFill>
                          <a:effectLst/>
                        </a:rPr>
                        <a:t>201</a:t>
                      </a:r>
                      <a:r>
                        <a:rPr lang="en-US" sz="1100" b="1" dirty="0" smtClean="0">
                          <a:solidFill>
                            <a:schemeClr val="tx1"/>
                          </a:solidFill>
                          <a:effectLst/>
                        </a:rPr>
                        <a:t>9</a:t>
                      </a:r>
                      <a:r>
                        <a:rPr lang="uk-UA" sz="1100" b="1" dirty="0" smtClean="0">
                          <a:solidFill>
                            <a:schemeClr val="tx1"/>
                          </a:solidFill>
                          <a:effectLst/>
                        </a:rPr>
                        <a:t>   рік</a:t>
                      </a:r>
                      <a:endParaRPr lang="ru-RU" sz="1100" b="1" dirty="0">
                        <a:solidFill>
                          <a:schemeClr val="tx1"/>
                        </a:solidFill>
                        <a:effectLst/>
                        <a:latin typeface="Calibri"/>
                        <a:ea typeface="Calibri"/>
                        <a:cs typeface="Times New Roman"/>
                      </a:endParaRPr>
                    </a:p>
                  </a:txBody>
                  <a:tcPr marL="41332" marR="41332" marT="0" marB="0"/>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8</a:t>
                      </a:r>
                      <a:r>
                        <a:rPr lang="uk-UA" sz="1100" b="1">
                          <a:solidFill>
                            <a:schemeClr val="tx1"/>
                          </a:solidFill>
                          <a:effectLst/>
                        </a:rPr>
                        <a:t> рік</a:t>
                      </a:r>
                      <a:endParaRPr lang="ru-RU" sz="1100" b="1">
                        <a:solidFill>
                          <a:schemeClr val="tx1"/>
                        </a:solidFill>
                        <a:effectLst/>
                        <a:latin typeface="Calibri"/>
                        <a:ea typeface="Calibri"/>
                        <a:cs typeface="Times New Roman"/>
                      </a:endParaRPr>
                    </a:p>
                  </a:txBody>
                  <a:tcPr marL="41332" marR="41332" marT="0" marB="0"/>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9</a:t>
                      </a:r>
                      <a:r>
                        <a:rPr lang="uk-UA" sz="1100" b="1">
                          <a:solidFill>
                            <a:schemeClr val="tx1"/>
                          </a:solidFill>
                          <a:effectLst/>
                        </a:rPr>
                        <a:t> рік</a:t>
                      </a:r>
                      <a:endParaRPr lang="ru-RU" sz="1100" b="1">
                        <a:solidFill>
                          <a:schemeClr val="tx1"/>
                        </a:solidFill>
                        <a:effectLst/>
                        <a:latin typeface="Calibri"/>
                        <a:ea typeface="Calibri"/>
                        <a:cs typeface="Times New Roman"/>
                      </a:endParaRPr>
                    </a:p>
                  </a:txBody>
                  <a:tcPr marL="41332" marR="41332" marT="0" marB="0"/>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8</a:t>
                      </a:r>
                      <a:r>
                        <a:rPr lang="uk-UA" sz="1100" b="1">
                          <a:solidFill>
                            <a:schemeClr val="tx1"/>
                          </a:solidFill>
                          <a:effectLst/>
                        </a:rPr>
                        <a:t> рік</a:t>
                      </a:r>
                      <a:endParaRPr lang="ru-RU" sz="1100" b="1">
                        <a:solidFill>
                          <a:schemeClr val="tx1"/>
                        </a:solidFill>
                        <a:effectLst/>
                        <a:latin typeface="Calibri"/>
                        <a:ea typeface="Calibri"/>
                        <a:cs typeface="Times New Roman"/>
                      </a:endParaRPr>
                    </a:p>
                  </a:txBody>
                  <a:tcPr marL="41332" marR="41332" marT="0" marB="0"/>
                </a:tc>
                <a:tc>
                  <a:txBody>
                    <a:bodyPr/>
                    <a:lstStyle/>
                    <a:p>
                      <a:pPr algn="ctr">
                        <a:lnSpc>
                          <a:spcPct val="115000"/>
                        </a:lnSpc>
                        <a:spcAft>
                          <a:spcPts val="0"/>
                        </a:spcAft>
                      </a:pPr>
                      <a:r>
                        <a:rPr lang="uk-UA" sz="1100" b="1" dirty="0">
                          <a:solidFill>
                            <a:schemeClr val="tx1"/>
                          </a:solidFill>
                          <a:effectLst/>
                        </a:rPr>
                        <a:t>201</a:t>
                      </a:r>
                      <a:r>
                        <a:rPr lang="en-US" sz="1100" b="1" dirty="0">
                          <a:solidFill>
                            <a:schemeClr val="tx1"/>
                          </a:solidFill>
                          <a:effectLst/>
                        </a:rPr>
                        <a:t>9 </a:t>
                      </a:r>
                      <a:r>
                        <a:rPr lang="uk-UA" sz="1100" b="1" dirty="0">
                          <a:solidFill>
                            <a:schemeClr val="tx1"/>
                          </a:solidFill>
                          <a:effectLst/>
                        </a:rPr>
                        <a:t>рік</a:t>
                      </a:r>
                      <a:endParaRPr lang="ru-RU" sz="1100" b="1" dirty="0">
                        <a:solidFill>
                          <a:schemeClr val="tx1"/>
                        </a:solidFill>
                        <a:effectLst/>
                        <a:latin typeface="Calibri"/>
                        <a:ea typeface="Calibri"/>
                        <a:cs typeface="Times New Roman"/>
                      </a:endParaRPr>
                    </a:p>
                  </a:txBody>
                  <a:tcPr marL="41332" marR="41332" marT="0" marB="0"/>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8 </a:t>
                      </a:r>
                      <a:r>
                        <a:rPr lang="uk-UA" sz="1100" b="1">
                          <a:solidFill>
                            <a:schemeClr val="tx1"/>
                          </a:solidFill>
                          <a:effectLst/>
                        </a:rPr>
                        <a:t>рік</a:t>
                      </a:r>
                      <a:endParaRPr lang="ru-RU" sz="1100" b="1">
                        <a:solidFill>
                          <a:schemeClr val="tx1"/>
                        </a:solidFill>
                        <a:effectLst/>
                        <a:latin typeface="Calibri"/>
                        <a:ea typeface="Calibri"/>
                        <a:cs typeface="Times New Roman"/>
                      </a:endParaRPr>
                    </a:p>
                  </a:txBody>
                  <a:tcPr marL="41332" marR="41332" marT="0" marB="0"/>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9</a:t>
                      </a:r>
                      <a:r>
                        <a:rPr lang="uk-UA" sz="1100" b="1">
                          <a:solidFill>
                            <a:schemeClr val="tx1"/>
                          </a:solidFill>
                          <a:effectLst/>
                        </a:rPr>
                        <a:t> рік</a:t>
                      </a:r>
                      <a:endParaRPr lang="ru-RU" sz="1100" b="1">
                        <a:solidFill>
                          <a:schemeClr val="tx1"/>
                        </a:solidFill>
                        <a:effectLst/>
                        <a:latin typeface="Calibri"/>
                        <a:ea typeface="Calibri"/>
                        <a:cs typeface="Times New Roman"/>
                      </a:endParaRPr>
                    </a:p>
                  </a:txBody>
                  <a:tcPr marL="41332" marR="41332" marT="0" marB="0"/>
                </a:tc>
                <a:tc>
                  <a:txBody>
                    <a:bodyPr/>
                    <a:lstStyle/>
                    <a:p>
                      <a:pPr algn="ctr">
                        <a:lnSpc>
                          <a:spcPct val="115000"/>
                        </a:lnSpc>
                        <a:spcAft>
                          <a:spcPts val="0"/>
                        </a:spcAft>
                      </a:pPr>
                      <a:r>
                        <a:rPr lang="uk-UA" sz="1100" b="1">
                          <a:solidFill>
                            <a:schemeClr val="tx1"/>
                          </a:solidFill>
                          <a:effectLst/>
                        </a:rPr>
                        <a:t>201</a:t>
                      </a:r>
                      <a:r>
                        <a:rPr lang="en-US" sz="1100" b="1">
                          <a:solidFill>
                            <a:schemeClr val="tx1"/>
                          </a:solidFill>
                          <a:effectLst/>
                        </a:rPr>
                        <a:t>8</a:t>
                      </a:r>
                      <a:r>
                        <a:rPr lang="uk-UA" sz="1100" b="1">
                          <a:solidFill>
                            <a:schemeClr val="tx1"/>
                          </a:solidFill>
                          <a:effectLst/>
                        </a:rPr>
                        <a:t> рік</a:t>
                      </a:r>
                      <a:endParaRPr lang="ru-RU" sz="1100" b="1">
                        <a:solidFill>
                          <a:schemeClr val="tx1"/>
                        </a:solidFill>
                        <a:effectLst/>
                        <a:latin typeface="Calibri"/>
                        <a:ea typeface="Calibri"/>
                        <a:cs typeface="Times New Roman"/>
                      </a:endParaRPr>
                    </a:p>
                  </a:txBody>
                  <a:tcPr marL="41332" marR="41332" marT="0" marB="0"/>
                </a:tc>
                <a:tc gridSpan="2">
                  <a:txBody>
                    <a:bodyPr/>
                    <a:lstStyle/>
                    <a:p>
                      <a:pPr algn="ctr">
                        <a:lnSpc>
                          <a:spcPct val="115000"/>
                        </a:lnSpc>
                        <a:spcAft>
                          <a:spcPts val="0"/>
                        </a:spcAft>
                      </a:pPr>
                      <a:r>
                        <a:rPr lang="uk-UA" sz="1100" b="1" dirty="0">
                          <a:solidFill>
                            <a:schemeClr val="tx1"/>
                          </a:solidFill>
                          <a:effectLst/>
                        </a:rPr>
                        <a:t>201</a:t>
                      </a:r>
                      <a:r>
                        <a:rPr lang="en-US" sz="1100" b="1" dirty="0">
                          <a:solidFill>
                            <a:schemeClr val="tx1"/>
                          </a:solidFill>
                          <a:effectLst/>
                        </a:rPr>
                        <a:t>9</a:t>
                      </a:r>
                      <a:r>
                        <a:rPr lang="uk-UA" sz="1100" b="1" dirty="0">
                          <a:solidFill>
                            <a:schemeClr val="tx1"/>
                          </a:solidFill>
                          <a:effectLst/>
                        </a:rPr>
                        <a:t> </a:t>
                      </a:r>
                      <a:r>
                        <a:rPr lang="uk-UA" sz="1100" b="1" dirty="0" smtClean="0">
                          <a:solidFill>
                            <a:schemeClr val="tx1"/>
                          </a:solidFill>
                          <a:effectLst/>
                        </a:rPr>
                        <a:t>                         рік</a:t>
                      </a:r>
                      <a:endParaRPr lang="ru-RU" sz="1100" b="1" dirty="0">
                        <a:solidFill>
                          <a:schemeClr val="tx1"/>
                        </a:solidFill>
                        <a:effectLst/>
                        <a:latin typeface="Calibri"/>
                        <a:ea typeface="Calibri"/>
                        <a:cs typeface="Times New Roman"/>
                      </a:endParaRPr>
                    </a:p>
                  </a:txBody>
                  <a:tcPr marL="41332" marR="41332" marT="0" marB="0"/>
                </a:tc>
                <a:tc hMerge="1">
                  <a:txBody>
                    <a:bodyPr/>
                    <a:lstStyle/>
                    <a:p>
                      <a:endParaRPr lang="ru-RU"/>
                    </a:p>
                  </a:txBody>
                  <a:tcPr/>
                </a:tc>
              </a:tr>
              <a:tr h="905029">
                <a:tc rowSpan="2">
                  <a:txBody>
                    <a:bodyPr/>
                    <a:lstStyle/>
                    <a:p>
                      <a:pPr algn="ctr">
                        <a:lnSpc>
                          <a:spcPct val="115000"/>
                        </a:lnSpc>
                        <a:spcAft>
                          <a:spcPts val="0"/>
                        </a:spcAft>
                      </a:pPr>
                      <a:r>
                        <a:rPr lang="uk-UA" sz="1100" b="1" dirty="0">
                          <a:solidFill>
                            <a:schemeClr val="tx1"/>
                          </a:solidFill>
                          <a:effectLst/>
                        </a:rPr>
                        <a:t> </a:t>
                      </a:r>
                      <a:endParaRPr lang="ru-RU" sz="1100" b="1" dirty="0">
                        <a:solidFill>
                          <a:schemeClr val="tx1"/>
                        </a:solidFill>
                        <a:effectLst/>
                        <a:latin typeface="Calibri"/>
                        <a:ea typeface="Calibri"/>
                        <a:cs typeface="Times New Roman"/>
                      </a:endParaRPr>
                    </a:p>
                  </a:txBody>
                  <a:tcPr marL="41332" marR="41332" marT="0" marB="0"/>
                </a:tc>
                <a:tc rowSpan="2">
                  <a:txBody>
                    <a:bodyPr/>
                    <a:lstStyle/>
                    <a:p>
                      <a:pPr algn="ctr">
                        <a:lnSpc>
                          <a:spcPct val="115000"/>
                        </a:lnSpc>
                        <a:spcAft>
                          <a:spcPts val="0"/>
                        </a:spcAft>
                      </a:pPr>
                      <a:r>
                        <a:rPr lang="uk-UA" sz="1100" b="1">
                          <a:solidFill>
                            <a:schemeClr val="tx1"/>
                          </a:solidFill>
                          <a:effectLst/>
                        </a:rPr>
                        <a:t> </a:t>
                      </a:r>
                      <a:endParaRPr lang="ru-RU" sz="1100" b="1">
                        <a:solidFill>
                          <a:schemeClr val="tx1"/>
                        </a:solidFill>
                        <a:effectLst/>
                      </a:endParaRPr>
                    </a:p>
                    <a:p>
                      <a:pPr algn="ctr">
                        <a:lnSpc>
                          <a:spcPct val="115000"/>
                        </a:lnSpc>
                        <a:spcAft>
                          <a:spcPts val="0"/>
                        </a:spcAft>
                      </a:pPr>
                      <a:r>
                        <a:rPr lang="uk-UA" sz="1100" b="1">
                          <a:solidFill>
                            <a:schemeClr val="tx1"/>
                          </a:solidFill>
                          <a:effectLst/>
                        </a:rPr>
                        <a:t> </a:t>
                      </a:r>
                      <a:endParaRPr lang="ru-RU" sz="1100" b="1">
                        <a:solidFill>
                          <a:schemeClr val="tx1"/>
                        </a:solidFill>
                        <a:effectLst/>
                      </a:endParaRPr>
                    </a:p>
                    <a:p>
                      <a:pPr algn="ctr">
                        <a:lnSpc>
                          <a:spcPct val="115000"/>
                        </a:lnSpc>
                        <a:spcAft>
                          <a:spcPts val="0"/>
                        </a:spcAft>
                      </a:pPr>
                      <a:r>
                        <a:rPr lang="uk-UA" sz="1100" b="1">
                          <a:solidFill>
                            <a:schemeClr val="tx1"/>
                          </a:solidFill>
                          <a:effectLst/>
                        </a:rPr>
                        <a:t>3513,4</a:t>
                      </a:r>
                      <a:endParaRPr lang="ru-RU" sz="1100" b="1">
                        <a:solidFill>
                          <a:schemeClr val="tx1"/>
                        </a:solidFill>
                        <a:effectLst/>
                      </a:endParaRPr>
                    </a:p>
                    <a:p>
                      <a:pPr algn="ctr">
                        <a:lnSpc>
                          <a:spcPct val="115000"/>
                        </a:lnSpc>
                        <a:spcAft>
                          <a:spcPts val="0"/>
                        </a:spcAft>
                      </a:pPr>
                      <a:r>
                        <a:rPr lang="uk-UA" sz="1100" b="1">
                          <a:solidFill>
                            <a:schemeClr val="tx1"/>
                          </a:solidFill>
                          <a:effectLst/>
                        </a:rPr>
                        <a:t> </a:t>
                      </a:r>
                      <a:endParaRPr lang="ru-RU" sz="1100" b="1">
                        <a:solidFill>
                          <a:schemeClr val="tx1"/>
                        </a:solidFill>
                        <a:effectLst/>
                        <a:latin typeface="Calibri"/>
                        <a:ea typeface="Calibri"/>
                        <a:cs typeface="Times New Roman"/>
                      </a:endParaRPr>
                    </a:p>
                  </a:txBody>
                  <a:tcPr marL="41332" marR="41332" marT="0" marB="0"/>
                </a:tc>
                <a:tc rowSpan="2">
                  <a:txBody>
                    <a:bodyPr/>
                    <a:lstStyle/>
                    <a:p>
                      <a:pPr algn="ctr">
                        <a:lnSpc>
                          <a:spcPct val="115000"/>
                        </a:lnSpc>
                        <a:spcAft>
                          <a:spcPts val="0"/>
                        </a:spcAft>
                      </a:pPr>
                      <a:r>
                        <a:rPr lang="uk-UA" sz="1100" b="1" dirty="0">
                          <a:solidFill>
                            <a:schemeClr val="tx1"/>
                          </a:solidFill>
                          <a:effectLst/>
                        </a:rPr>
                        <a:t> </a:t>
                      </a:r>
                      <a:endParaRPr lang="ru-RU" sz="1100" b="1" dirty="0">
                        <a:solidFill>
                          <a:schemeClr val="tx1"/>
                        </a:solidFill>
                        <a:effectLst/>
                      </a:endParaRPr>
                    </a:p>
                    <a:p>
                      <a:pPr algn="ctr">
                        <a:lnSpc>
                          <a:spcPct val="115000"/>
                        </a:lnSpc>
                        <a:spcAft>
                          <a:spcPts val="0"/>
                        </a:spcAft>
                      </a:pPr>
                      <a:r>
                        <a:rPr lang="uk-UA" sz="1100" b="1" dirty="0">
                          <a:solidFill>
                            <a:schemeClr val="tx1"/>
                          </a:solidFill>
                          <a:effectLst/>
                        </a:rPr>
                        <a:t> </a:t>
                      </a:r>
                      <a:endParaRPr lang="ru-RU" sz="1100" b="1" dirty="0">
                        <a:solidFill>
                          <a:schemeClr val="tx1"/>
                        </a:solidFill>
                        <a:effectLst/>
                      </a:endParaRPr>
                    </a:p>
                    <a:p>
                      <a:pPr algn="ctr">
                        <a:lnSpc>
                          <a:spcPct val="115000"/>
                        </a:lnSpc>
                        <a:spcAft>
                          <a:spcPts val="0"/>
                        </a:spcAft>
                      </a:pPr>
                      <a:r>
                        <a:rPr lang="uk-UA" sz="1100" b="1" dirty="0">
                          <a:solidFill>
                            <a:schemeClr val="tx1"/>
                          </a:solidFill>
                          <a:effectLst/>
                        </a:rPr>
                        <a:t>3598,6</a:t>
                      </a:r>
                      <a:endParaRPr lang="ru-RU" sz="1100" b="1" dirty="0">
                        <a:solidFill>
                          <a:schemeClr val="tx1"/>
                        </a:solidFill>
                        <a:effectLst/>
                        <a:latin typeface="Calibri"/>
                        <a:ea typeface="Calibri"/>
                        <a:cs typeface="Times New Roman"/>
                      </a:endParaRPr>
                    </a:p>
                  </a:txBody>
                  <a:tcPr marL="41332" marR="41332" marT="0" marB="0"/>
                </a:tc>
                <a:tc rowSpan="2">
                  <a:txBody>
                    <a:bodyPr/>
                    <a:lstStyle/>
                    <a:p>
                      <a:pPr algn="ctr">
                        <a:lnSpc>
                          <a:spcPct val="115000"/>
                        </a:lnSpc>
                        <a:spcAft>
                          <a:spcPts val="0"/>
                        </a:spcAft>
                      </a:pPr>
                      <a:r>
                        <a:rPr lang="uk-UA" sz="1100" b="1">
                          <a:solidFill>
                            <a:schemeClr val="tx1"/>
                          </a:solidFill>
                          <a:effectLst/>
                        </a:rPr>
                        <a:t> </a:t>
                      </a:r>
                      <a:endParaRPr lang="ru-RU" sz="1100" b="1">
                        <a:solidFill>
                          <a:schemeClr val="tx1"/>
                        </a:solidFill>
                        <a:effectLst/>
                      </a:endParaRPr>
                    </a:p>
                    <a:p>
                      <a:pPr algn="ctr">
                        <a:lnSpc>
                          <a:spcPct val="115000"/>
                        </a:lnSpc>
                        <a:spcAft>
                          <a:spcPts val="0"/>
                        </a:spcAft>
                      </a:pPr>
                      <a:r>
                        <a:rPr lang="uk-UA" sz="1100" b="1">
                          <a:solidFill>
                            <a:schemeClr val="tx1"/>
                          </a:solidFill>
                          <a:effectLst/>
                        </a:rPr>
                        <a:t> </a:t>
                      </a:r>
                      <a:endParaRPr lang="ru-RU" sz="1100" b="1">
                        <a:solidFill>
                          <a:schemeClr val="tx1"/>
                        </a:solidFill>
                        <a:effectLst/>
                      </a:endParaRPr>
                    </a:p>
                    <a:p>
                      <a:pPr algn="ctr">
                        <a:lnSpc>
                          <a:spcPct val="115000"/>
                        </a:lnSpc>
                        <a:spcAft>
                          <a:spcPts val="0"/>
                        </a:spcAft>
                      </a:pPr>
                      <a:r>
                        <a:rPr lang="uk-UA" sz="1100" b="1">
                          <a:solidFill>
                            <a:schemeClr val="tx1"/>
                          </a:solidFill>
                          <a:effectLst/>
                        </a:rPr>
                        <a:t>-</a:t>
                      </a:r>
                      <a:endParaRPr lang="ru-RU" sz="1100" b="1">
                        <a:solidFill>
                          <a:schemeClr val="tx1"/>
                        </a:solidFill>
                        <a:effectLst/>
                        <a:latin typeface="Calibri"/>
                        <a:ea typeface="Calibri"/>
                        <a:cs typeface="Times New Roman"/>
                      </a:endParaRPr>
                    </a:p>
                  </a:txBody>
                  <a:tcPr marL="41332" marR="41332" marT="0" marB="0"/>
                </a:tc>
                <a:tc rowSpan="2">
                  <a:txBody>
                    <a:bodyPr/>
                    <a:lstStyle/>
                    <a:p>
                      <a:pPr algn="ctr">
                        <a:lnSpc>
                          <a:spcPct val="115000"/>
                        </a:lnSpc>
                        <a:spcAft>
                          <a:spcPts val="0"/>
                        </a:spcAft>
                      </a:pPr>
                      <a:r>
                        <a:rPr lang="uk-UA" sz="1100" b="1">
                          <a:solidFill>
                            <a:schemeClr val="tx1"/>
                          </a:solidFill>
                          <a:effectLst/>
                        </a:rPr>
                        <a:t> </a:t>
                      </a:r>
                      <a:endParaRPr lang="ru-RU" sz="1100" b="1">
                        <a:solidFill>
                          <a:schemeClr val="tx1"/>
                        </a:solidFill>
                        <a:effectLst/>
                      </a:endParaRPr>
                    </a:p>
                    <a:p>
                      <a:pPr algn="ctr">
                        <a:lnSpc>
                          <a:spcPct val="115000"/>
                        </a:lnSpc>
                        <a:spcAft>
                          <a:spcPts val="0"/>
                        </a:spcAft>
                      </a:pPr>
                      <a:r>
                        <a:rPr lang="uk-UA" sz="1100" b="1">
                          <a:solidFill>
                            <a:schemeClr val="tx1"/>
                          </a:solidFill>
                          <a:effectLst/>
                        </a:rPr>
                        <a:t> </a:t>
                      </a:r>
                      <a:endParaRPr lang="ru-RU" sz="1100" b="1">
                        <a:solidFill>
                          <a:schemeClr val="tx1"/>
                        </a:solidFill>
                        <a:effectLst/>
                      </a:endParaRPr>
                    </a:p>
                    <a:p>
                      <a:pPr algn="ctr">
                        <a:lnSpc>
                          <a:spcPct val="115000"/>
                        </a:lnSpc>
                        <a:spcAft>
                          <a:spcPts val="0"/>
                        </a:spcAft>
                      </a:pPr>
                      <a:r>
                        <a:rPr lang="uk-UA" sz="1100" b="1">
                          <a:solidFill>
                            <a:schemeClr val="tx1"/>
                          </a:solidFill>
                          <a:effectLst/>
                        </a:rPr>
                        <a:t>238,7</a:t>
                      </a:r>
                      <a:endParaRPr lang="ru-RU" sz="1100" b="1">
                        <a:solidFill>
                          <a:schemeClr val="tx1"/>
                        </a:solidFill>
                        <a:effectLst/>
                        <a:latin typeface="Calibri"/>
                        <a:ea typeface="Calibri"/>
                        <a:cs typeface="Times New Roman"/>
                      </a:endParaRPr>
                    </a:p>
                  </a:txBody>
                  <a:tcPr marL="41332" marR="41332" marT="0" marB="0"/>
                </a:tc>
                <a:tc rowSpan="2">
                  <a:txBody>
                    <a:bodyPr/>
                    <a:lstStyle/>
                    <a:p>
                      <a:pPr algn="ctr">
                        <a:lnSpc>
                          <a:spcPct val="115000"/>
                        </a:lnSpc>
                        <a:spcAft>
                          <a:spcPts val="0"/>
                        </a:spcAft>
                      </a:pPr>
                      <a:r>
                        <a:rPr lang="uk-UA" sz="1100" b="1">
                          <a:solidFill>
                            <a:schemeClr val="tx1"/>
                          </a:solidFill>
                          <a:effectLst/>
                        </a:rPr>
                        <a:t> </a:t>
                      </a:r>
                      <a:endParaRPr lang="ru-RU" sz="1100" b="1">
                        <a:solidFill>
                          <a:schemeClr val="tx1"/>
                        </a:solidFill>
                        <a:effectLst/>
                      </a:endParaRPr>
                    </a:p>
                    <a:p>
                      <a:pPr algn="ctr">
                        <a:lnSpc>
                          <a:spcPct val="115000"/>
                        </a:lnSpc>
                        <a:spcAft>
                          <a:spcPts val="0"/>
                        </a:spcAft>
                      </a:pPr>
                      <a:r>
                        <a:rPr lang="uk-UA" sz="1100" b="1">
                          <a:solidFill>
                            <a:schemeClr val="tx1"/>
                          </a:solidFill>
                          <a:effectLst/>
                        </a:rPr>
                        <a:t> </a:t>
                      </a:r>
                      <a:endParaRPr lang="ru-RU" sz="1100" b="1">
                        <a:solidFill>
                          <a:schemeClr val="tx1"/>
                        </a:solidFill>
                        <a:effectLst/>
                      </a:endParaRPr>
                    </a:p>
                    <a:p>
                      <a:pPr algn="ctr">
                        <a:lnSpc>
                          <a:spcPct val="115000"/>
                        </a:lnSpc>
                        <a:spcAft>
                          <a:spcPts val="0"/>
                        </a:spcAft>
                      </a:pPr>
                      <a:r>
                        <a:rPr lang="uk-UA" sz="1100" b="1">
                          <a:solidFill>
                            <a:schemeClr val="tx1"/>
                          </a:solidFill>
                          <a:effectLst/>
                        </a:rPr>
                        <a:t>-</a:t>
                      </a:r>
                      <a:endParaRPr lang="ru-RU" sz="1100" b="1">
                        <a:solidFill>
                          <a:schemeClr val="tx1"/>
                        </a:solidFill>
                        <a:effectLst/>
                        <a:latin typeface="Calibri"/>
                        <a:ea typeface="Calibri"/>
                        <a:cs typeface="Times New Roman"/>
                      </a:endParaRPr>
                    </a:p>
                  </a:txBody>
                  <a:tcPr marL="41332" marR="41332" marT="0" marB="0"/>
                </a:tc>
                <a:tc rowSpan="2">
                  <a:txBody>
                    <a:bodyPr/>
                    <a:lstStyle/>
                    <a:p>
                      <a:pPr>
                        <a:lnSpc>
                          <a:spcPct val="115000"/>
                        </a:lnSpc>
                        <a:spcAft>
                          <a:spcPts val="0"/>
                        </a:spcAft>
                      </a:pPr>
                      <a:r>
                        <a:rPr lang="uk-UA" sz="1100" b="1">
                          <a:solidFill>
                            <a:schemeClr val="tx1"/>
                          </a:solidFill>
                          <a:effectLst/>
                        </a:rPr>
                        <a:t> </a:t>
                      </a:r>
                      <a:endParaRPr lang="ru-RU" sz="1100" b="1">
                        <a:solidFill>
                          <a:schemeClr val="tx1"/>
                        </a:solidFill>
                        <a:effectLst/>
                      </a:endParaRPr>
                    </a:p>
                    <a:p>
                      <a:pPr>
                        <a:lnSpc>
                          <a:spcPct val="115000"/>
                        </a:lnSpc>
                        <a:spcAft>
                          <a:spcPts val="0"/>
                        </a:spcAft>
                      </a:pPr>
                      <a:r>
                        <a:rPr lang="uk-UA" sz="1100" b="1">
                          <a:solidFill>
                            <a:schemeClr val="tx1"/>
                          </a:solidFill>
                          <a:effectLst/>
                        </a:rPr>
                        <a:t>       </a:t>
                      </a:r>
                      <a:endParaRPr lang="ru-RU" sz="1100" b="1">
                        <a:solidFill>
                          <a:schemeClr val="tx1"/>
                        </a:solidFill>
                        <a:effectLst/>
                      </a:endParaRPr>
                    </a:p>
                    <a:p>
                      <a:pPr>
                        <a:lnSpc>
                          <a:spcPct val="115000"/>
                        </a:lnSpc>
                        <a:spcAft>
                          <a:spcPts val="0"/>
                        </a:spcAft>
                      </a:pPr>
                      <a:r>
                        <a:rPr lang="uk-UA" sz="1100" b="1">
                          <a:solidFill>
                            <a:schemeClr val="tx1"/>
                          </a:solidFill>
                          <a:effectLst/>
                        </a:rPr>
                        <a:t>        -</a:t>
                      </a:r>
                      <a:endParaRPr lang="ru-RU" sz="1100" b="1">
                        <a:solidFill>
                          <a:schemeClr val="tx1"/>
                        </a:solidFill>
                        <a:effectLst/>
                        <a:latin typeface="Calibri"/>
                        <a:ea typeface="Calibri"/>
                        <a:cs typeface="Times New Roman"/>
                      </a:endParaRPr>
                    </a:p>
                  </a:txBody>
                  <a:tcPr marL="41332" marR="41332" marT="0" marB="0"/>
                </a:tc>
                <a:tc rowSpan="2">
                  <a:txBody>
                    <a:bodyPr/>
                    <a:lstStyle/>
                    <a:p>
                      <a:pPr>
                        <a:lnSpc>
                          <a:spcPct val="115000"/>
                        </a:lnSpc>
                        <a:spcAft>
                          <a:spcPts val="0"/>
                        </a:spcAft>
                      </a:pPr>
                      <a:r>
                        <a:rPr lang="uk-UA" sz="1100" b="1">
                          <a:solidFill>
                            <a:schemeClr val="tx1"/>
                          </a:solidFill>
                          <a:effectLst/>
                        </a:rPr>
                        <a:t>    </a:t>
                      </a:r>
                      <a:endParaRPr lang="ru-RU" sz="1100" b="1">
                        <a:solidFill>
                          <a:schemeClr val="tx1"/>
                        </a:solidFill>
                        <a:effectLst/>
                      </a:endParaRPr>
                    </a:p>
                    <a:p>
                      <a:pPr>
                        <a:lnSpc>
                          <a:spcPct val="115000"/>
                        </a:lnSpc>
                        <a:spcAft>
                          <a:spcPts val="0"/>
                        </a:spcAft>
                      </a:pPr>
                      <a:r>
                        <a:rPr lang="uk-UA" sz="1100" b="1">
                          <a:solidFill>
                            <a:schemeClr val="tx1"/>
                          </a:solidFill>
                          <a:effectLst/>
                        </a:rPr>
                        <a:t>   </a:t>
                      </a:r>
                      <a:endParaRPr lang="ru-RU" sz="1100" b="1">
                        <a:solidFill>
                          <a:schemeClr val="tx1"/>
                        </a:solidFill>
                        <a:effectLst/>
                      </a:endParaRPr>
                    </a:p>
                    <a:p>
                      <a:pPr>
                        <a:lnSpc>
                          <a:spcPct val="115000"/>
                        </a:lnSpc>
                        <a:spcAft>
                          <a:spcPts val="0"/>
                        </a:spcAft>
                      </a:pPr>
                      <a:r>
                        <a:rPr lang="uk-UA" sz="1100" b="1">
                          <a:solidFill>
                            <a:schemeClr val="tx1"/>
                          </a:solidFill>
                          <a:effectLst/>
                        </a:rPr>
                        <a:t> 20 / 20</a:t>
                      </a:r>
                      <a:endParaRPr lang="ru-RU" sz="1100" b="1">
                        <a:solidFill>
                          <a:schemeClr val="tx1"/>
                        </a:solidFill>
                        <a:effectLst/>
                        <a:latin typeface="Calibri"/>
                        <a:ea typeface="Calibri"/>
                        <a:cs typeface="Times New Roman"/>
                      </a:endParaRPr>
                    </a:p>
                  </a:txBody>
                  <a:tcPr marL="41332" marR="41332" marT="0" marB="0"/>
                </a:tc>
                <a:tc rowSpan="2">
                  <a:txBody>
                    <a:bodyPr/>
                    <a:lstStyle/>
                    <a:p>
                      <a:pPr>
                        <a:lnSpc>
                          <a:spcPct val="115000"/>
                        </a:lnSpc>
                        <a:spcAft>
                          <a:spcPts val="0"/>
                        </a:spcAft>
                      </a:pPr>
                      <a:r>
                        <a:rPr lang="uk-UA" sz="1100" b="1">
                          <a:solidFill>
                            <a:schemeClr val="tx1"/>
                          </a:solidFill>
                          <a:effectLst/>
                        </a:rPr>
                        <a:t>  </a:t>
                      </a:r>
                      <a:endParaRPr lang="ru-RU" sz="1100" b="1">
                        <a:solidFill>
                          <a:schemeClr val="tx1"/>
                        </a:solidFill>
                        <a:effectLst/>
                      </a:endParaRPr>
                    </a:p>
                    <a:p>
                      <a:pPr>
                        <a:lnSpc>
                          <a:spcPct val="115000"/>
                        </a:lnSpc>
                        <a:spcAft>
                          <a:spcPts val="0"/>
                        </a:spcAft>
                      </a:pPr>
                      <a:r>
                        <a:rPr lang="uk-UA" sz="1100" b="1">
                          <a:solidFill>
                            <a:schemeClr val="tx1"/>
                          </a:solidFill>
                          <a:effectLst/>
                        </a:rPr>
                        <a:t> </a:t>
                      </a:r>
                      <a:endParaRPr lang="ru-RU" sz="1100" b="1">
                        <a:solidFill>
                          <a:schemeClr val="tx1"/>
                        </a:solidFill>
                        <a:effectLst/>
                      </a:endParaRPr>
                    </a:p>
                    <a:p>
                      <a:pPr>
                        <a:lnSpc>
                          <a:spcPct val="115000"/>
                        </a:lnSpc>
                        <a:spcAft>
                          <a:spcPts val="0"/>
                        </a:spcAft>
                      </a:pPr>
                      <a:r>
                        <a:rPr lang="uk-UA" sz="1100" b="1">
                          <a:solidFill>
                            <a:schemeClr val="tx1"/>
                          </a:solidFill>
                          <a:effectLst/>
                        </a:rPr>
                        <a:t>20 / 20</a:t>
                      </a:r>
                      <a:endParaRPr lang="ru-RU" sz="1100" b="1">
                        <a:solidFill>
                          <a:schemeClr val="tx1"/>
                        </a:solidFill>
                        <a:effectLst/>
                        <a:latin typeface="Calibri"/>
                        <a:ea typeface="Calibri"/>
                        <a:cs typeface="Times New Roman"/>
                      </a:endParaRPr>
                    </a:p>
                  </a:txBody>
                  <a:tcPr marL="41332" marR="41332" marT="0" marB="0"/>
                </a:tc>
                <a:tc rowSpan="2">
                  <a:txBody>
                    <a:bodyPr/>
                    <a:lstStyle/>
                    <a:p>
                      <a:pPr algn="ctr">
                        <a:lnSpc>
                          <a:spcPct val="115000"/>
                        </a:lnSpc>
                        <a:spcAft>
                          <a:spcPts val="0"/>
                        </a:spcAft>
                      </a:pPr>
                      <a:r>
                        <a:rPr lang="uk-UA" sz="1100" b="1">
                          <a:solidFill>
                            <a:schemeClr val="tx1"/>
                          </a:solidFill>
                          <a:effectLst/>
                        </a:rPr>
                        <a:t> </a:t>
                      </a:r>
                      <a:endParaRPr lang="ru-RU" sz="1100" b="1">
                        <a:solidFill>
                          <a:schemeClr val="tx1"/>
                        </a:solidFill>
                        <a:effectLst/>
                      </a:endParaRPr>
                    </a:p>
                    <a:p>
                      <a:pPr algn="ctr">
                        <a:lnSpc>
                          <a:spcPct val="115000"/>
                        </a:lnSpc>
                        <a:spcAft>
                          <a:spcPts val="0"/>
                        </a:spcAft>
                      </a:pPr>
                      <a:r>
                        <a:rPr lang="uk-UA" sz="1100" b="1">
                          <a:solidFill>
                            <a:schemeClr val="tx1"/>
                          </a:solidFill>
                          <a:effectLst/>
                        </a:rPr>
                        <a:t> </a:t>
                      </a:r>
                      <a:endParaRPr lang="ru-RU" sz="1100" b="1">
                        <a:solidFill>
                          <a:schemeClr val="tx1"/>
                        </a:solidFill>
                        <a:effectLst/>
                      </a:endParaRPr>
                    </a:p>
                    <a:p>
                      <a:pPr>
                        <a:lnSpc>
                          <a:spcPct val="115000"/>
                        </a:lnSpc>
                        <a:spcAft>
                          <a:spcPts val="0"/>
                        </a:spcAft>
                      </a:pPr>
                      <a:r>
                        <a:rPr lang="uk-UA" sz="1100" b="1">
                          <a:solidFill>
                            <a:schemeClr val="tx1"/>
                          </a:solidFill>
                          <a:effectLst/>
                        </a:rPr>
                        <a:t>    26</a:t>
                      </a:r>
                      <a:endParaRPr lang="ru-RU" sz="1100" b="1">
                        <a:solidFill>
                          <a:schemeClr val="tx1"/>
                        </a:solidFill>
                        <a:effectLst/>
                        <a:latin typeface="Calibri"/>
                        <a:ea typeface="Calibri"/>
                        <a:cs typeface="Times New Roman"/>
                      </a:endParaRPr>
                    </a:p>
                  </a:txBody>
                  <a:tcPr marL="41332" marR="41332" marT="0" marB="0"/>
                </a:tc>
                <a:tc>
                  <a:txBody>
                    <a:bodyPr/>
                    <a:lstStyle/>
                    <a:p>
                      <a:pPr algn="ctr">
                        <a:lnSpc>
                          <a:spcPct val="115000"/>
                        </a:lnSpc>
                        <a:spcAft>
                          <a:spcPts val="0"/>
                        </a:spcAft>
                      </a:pPr>
                      <a:r>
                        <a:rPr lang="uk-UA" sz="1100" b="1">
                          <a:solidFill>
                            <a:schemeClr val="tx1"/>
                          </a:solidFill>
                          <a:effectLst/>
                        </a:rPr>
                        <a:t>По штат. розкл.</a:t>
                      </a:r>
                      <a:endParaRPr lang="ru-RU" sz="1100" b="1">
                        <a:solidFill>
                          <a:schemeClr val="tx1"/>
                        </a:solidFill>
                        <a:effectLst/>
                        <a:latin typeface="Calibri"/>
                        <a:ea typeface="Calibri"/>
                        <a:cs typeface="Times New Roman"/>
                      </a:endParaRPr>
                    </a:p>
                  </a:txBody>
                  <a:tcPr marL="41332" marR="41332" marT="0" marB="0"/>
                </a:tc>
                <a:tc>
                  <a:txBody>
                    <a:bodyPr/>
                    <a:lstStyle/>
                    <a:p>
                      <a:pPr algn="ctr">
                        <a:lnSpc>
                          <a:spcPct val="115000"/>
                        </a:lnSpc>
                        <a:spcAft>
                          <a:spcPts val="0"/>
                        </a:spcAft>
                      </a:pPr>
                      <a:r>
                        <a:rPr lang="uk-UA" sz="1100" b="1" dirty="0">
                          <a:solidFill>
                            <a:schemeClr val="tx1"/>
                          </a:solidFill>
                          <a:effectLst/>
                        </a:rPr>
                        <a:t>По факту</a:t>
                      </a:r>
                      <a:endParaRPr lang="ru-RU" sz="1100" b="1" dirty="0">
                        <a:solidFill>
                          <a:schemeClr val="tx1"/>
                        </a:solidFill>
                        <a:effectLst/>
                        <a:latin typeface="Calibri"/>
                        <a:ea typeface="Calibri"/>
                        <a:cs typeface="Times New Roman"/>
                      </a:endParaRPr>
                    </a:p>
                  </a:txBody>
                  <a:tcPr marL="41332" marR="41332" marT="0" marB="0"/>
                </a:tc>
              </a:tr>
              <a:tr h="67877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uk-UA" sz="1100" b="1">
                          <a:solidFill>
                            <a:schemeClr val="tx1"/>
                          </a:solidFill>
                          <a:effectLst/>
                        </a:rPr>
                        <a:t> </a:t>
                      </a:r>
                      <a:endParaRPr lang="ru-RU" sz="1100" b="1">
                        <a:solidFill>
                          <a:schemeClr val="tx1"/>
                        </a:solidFill>
                        <a:effectLst/>
                      </a:endParaRPr>
                    </a:p>
                    <a:p>
                      <a:pPr algn="ctr">
                        <a:lnSpc>
                          <a:spcPct val="115000"/>
                        </a:lnSpc>
                        <a:spcAft>
                          <a:spcPts val="0"/>
                        </a:spcAft>
                      </a:pPr>
                      <a:r>
                        <a:rPr lang="uk-UA" sz="1100" b="1">
                          <a:solidFill>
                            <a:schemeClr val="tx1"/>
                          </a:solidFill>
                          <a:effectLst/>
                        </a:rPr>
                        <a:t>29</a:t>
                      </a:r>
                      <a:endParaRPr lang="ru-RU" sz="1100" b="1">
                        <a:solidFill>
                          <a:schemeClr val="tx1"/>
                        </a:solidFill>
                        <a:effectLst/>
                      </a:endParaRPr>
                    </a:p>
                    <a:p>
                      <a:pPr algn="ctr">
                        <a:lnSpc>
                          <a:spcPct val="115000"/>
                        </a:lnSpc>
                        <a:spcAft>
                          <a:spcPts val="0"/>
                        </a:spcAft>
                      </a:pPr>
                      <a:r>
                        <a:rPr lang="uk-UA" sz="1100" b="1">
                          <a:solidFill>
                            <a:schemeClr val="tx1"/>
                          </a:solidFill>
                          <a:effectLst/>
                        </a:rPr>
                        <a:t> </a:t>
                      </a:r>
                      <a:endParaRPr lang="ru-RU" sz="1100" b="1">
                        <a:solidFill>
                          <a:schemeClr val="tx1"/>
                        </a:solidFill>
                        <a:effectLst/>
                        <a:latin typeface="Calibri"/>
                        <a:ea typeface="Calibri"/>
                        <a:cs typeface="Times New Roman"/>
                      </a:endParaRPr>
                    </a:p>
                  </a:txBody>
                  <a:tcPr marL="41332" marR="41332" marT="0" marB="0"/>
                </a:tc>
                <a:tc>
                  <a:txBody>
                    <a:bodyPr/>
                    <a:lstStyle/>
                    <a:p>
                      <a:pPr algn="ctr">
                        <a:lnSpc>
                          <a:spcPct val="115000"/>
                        </a:lnSpc>
                        <a:spcAft>
                          <a:spcPts val="0"/>
                        </a:spcAft>
                      </a:pPr>
                      <a:r>
                        <a:rPr lang="uk-UA" sz="1100" b="1" dirty="0">
                          <a:solidFill>
                            <a:schemeClr val="tx1"/>
                          </a:solidFill>
                          <a:effectLst/>
                        </a:rPr>
                        <a:t> </a:t>
                      </a:r>
                      <a:endParaRPr lang="ru-RU" sz="1100" b="1" dirty="0">
                        <a:solidFill>
                          <a:schemeClr val="tx1"/>
                        </a:solidFill>
                        <a:effectLst/>
                      </a:endParaRPr>
                    </a:p>
                    <a:p>
                      <a:pPr algn="ctr">
                        <a:lnSpc>
                          <a:spcPct val="115000"/>
                        </a:lnSpc>
                        <a:spcAft>
                          <a:spcPts val="0"/>
                        </a:spcAft>
                      </a:pPr>
                      <a:r>
                        <a:rPr lang="uk-UA" sz="1100" b="1" dirty="0">
                          <a:solidFill>
                            <a:schemeClr val="tx1"/>
                          </a:solidFill>
                          <a:effectLst/>
                        </a:rPr>
                        <a:t>27</a:t>
                      </a:r>
                      <a:endParaRPr lang="ru-RU" sz="1100" b="1" dirty="0">
                        <a:solidFill>
                          <a:schemeClr val="tx1"/>
                        </a:solidFill>
                        <a:effectLst/>
                        <a:latin typeface="Calibri"/>
                        <a:ea typeface="Calibri"/>
                        <a:cs typeface="Times New Roman"/>
                      </a:endParaRPr>
                    </a:p>
                  </a:txBody>
                  <a:tcPr marL="41332" marR="41332" marT="0" marB="0"/>
                </a:tc>
              </a:tr>
            </a:tbl>
          </a:graphicData>
        </a:graphic>
      </p:graphicFrame>
      <p:sp>
        <p:nvSpPr>
          <p:cNvPr id="3" name="TextBox 2"/>
          <p:cNvSpPr txBox="1"/>
          <p:nvPr/>
        </p:nvSpPr>
        <p:spPr>
          <a:xfrm>
            <a:off x="3355450" y="8674873"/>
            <a:ext cx="421419" cy="276999"/>
          </a:xfrm>
          <a:prstGeom prst="rect">
            <a:avLst/>
          </a:prstGeom>
          <a:noFill/>
        </p:spPr>
        <p:txBody>
          <a:bodyPr wrap="square" rtlCol="0">
            <a:spAutoFit/>
          </a:bodyPr>
          <a:lstStyle/>
          <a:p>
            <a:r>
              <a:rPr lang="uk-UA" sz="1200" dirty="0" smtClean="0"/>
              <a:t>10</a:t>
            </a:r>
            <a:endParaRPr lang="ru-RU" sz="1200" dirty="0"/>
          </a:p>
        </p:txBody>
      </p:sp>
      <p:sp>
        <p:nvSpPr>
          <p:cNvPr id="6" name="TextBox 5"/>
          <p:cNvSpPr txBox="1"/>
          <p:nvPr/>
        </p:nvSpPr>
        <p:spPr>
          <a:xfrm>
            <a:off x="1836751" y="7704814"/>
            <a:ext cx="4007458" cy="646331"/>
          </a:xfrm>
          <a:prstGeom prst="rect">
            <a:avLst/>
          </a:prstGeom>
          <a:noFill/>
        </p:spPr>
        <p:txBody>
          <a:bodyPr wrap="square" rtlCol="0">
            <a:spAutoFit/>
          </a:bodyPr>
          <a:lstStyle/>
          <a:p>
            <a:r>
              <a:rPr lang="uk-UA" sz="1200" dirty="0" smtClean="0"/>
              <a:t>Директор – художній керівник</a:t>
            </a:r>
          </a:p>
          <a:p>
            <a:endParaRPr lang="uk-UA" sz="1200" dirty="0" smtClean="0"/>
          </a:p>
          <a:p>
            <a:r>
              <a:rPr lang="uk-UA" sz="1200" dirty="0" smtClean="0"/>
              <a:t>__________________________ </a:t>
            </a:r>
            <a:r>
              <a:rPr lang="uk-UA" sz="1200" dirty="0" err="1" smtClean="0"/>
              <a:t>Крикунов</a:t>
            </a:r>
            <a:r>
              <a:rPr lang="uk-UA" sz="1200" dirty="0" smtClean="0"/>
              <a:t> І. М.</a:t>
            </a:r>
            <a:endParaRPr lang="ru-RU" sz="1200" dirty="0"/>
          </a:p>
        </p:txBody>
      </p:sp>
    </p:spTree>
    <p:extLst>
      <p:ext uri="{BB962C8B-B14F-4D97-AF65-F5344CB8AC3E}">
        <p14:creationId xmlns:p14="http://schemas.microsoft.com/office/powerpoint/2010/main" val="2505326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96" y="405203"/>
            <a:ext cx="1264257" cy="668222"/>
          </a:xfrm>
        </p:spPr>
        <p:txBody>
          <a:bodyPr>
            <a:normAutofit/>
          </a:bodyPr>
          <a:lstStyle/>
          <a:p>
            <a:pPr algn="ctr"/>
            <a:r>
              <a:rPr lang="uk-UA" sz="2000" b="1" dirty="0" smtClean="0">
                <a:solidFill>
                  <a:srgbClr val="1F2837"/>
                </a:solidFill>
                <a:latin typeface="+mn-lt"/>
              </a:rPr>
              <a:t>Зміст</a:t>
            </a:r>
            <a:endParaRPr lang="en-US" sz="2000" b="1" dirty="0">
              <a:solidFill>
                <a:srgbClr val="1F2837"/>
              </a:solidFill>
              <a:latin typeface="+mn-lt"/>
            </a:endParaRPr>
          </a:p>
        </p:txBody>
      </p:sp>
      <p:graphicFrame>
        <p:nvGraphicFramePr>
          <p:cNvPr id="35" name="Схема 34"/>
          <p:cNvGraphicFramePr/>
          <p:nvPr>
            <p:extLst>
              <p:ext uri="{D42A27DB-BD31-4B8C-83A1-F6EECF244321}">
                <p14:modId xmlns:p14="http://schemas.microsoft.com/office/powerpoint/2010/main" val="4042748995"/>
              </p:ext>
            </p:extLst>
          </p:nvPr>
        </p:nvGraphicFramePr>
        <p:xfrm>
          <a:off x="1309976" y="1017767"/>
          <a:ext cx="5051067" cy="713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0967" y="6863120"/>
            <a:ext cx="2328985" cy="1552278"/>
          </a:xfrm>
          <a:prstGeom prst="rect">
            <a:avLst/>
          </a:prstGeom>
          <a:ln>
            <a:noFill/>
          </a:ln>
          <a:effectLst>
            <a:softEdge rad="112500"/>
          </a:effectLst>
        </p:spPr>
      </p:pic>
      <p:pic>
        <p:nvPicPr>
          <p:cNvPr id="5" name="Рисунок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8455" y="6854009"/>
            <a:ext cx="2342654" cy="1561389"/>
          </a:xfrm>
          <a:prstGeom prst="rect">
            <a:avLst/>
          </a:prstGeom>
          <a:ln>
            <a:noFill/>
          </a:ln>
          <a:effectLst>
            <a:softEdge rad="112500"/>
          </a:effectLst>
        </p:spPr>
      </p:pic>
    </p:spTree>
    <p:extLst>
      <p:ext uri="{BB962C8B-B14F-4D97-AF65-F5344CB8AC3E}">
        <p14:creationId xmlns:p14="http://schemas.microsoft.com/office/powerpoint/2010/main" val="542577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2939" y="632757"/>
            <a:ext cx="5218565" cy="6498167"/>
          </a:xfrm>
        </p:spPr>
        <p:txBody>
          <a:bodyPr>
            <a:normAutofit/>
          </a:bodyPr>
          <a:lstStyle/>
          <a:p>
            <a:pPr marL="0" indent="0" algn="ctr">
              <a:buNone/>
            </a:pPr>
            <a:r>
              <a:rPr lang="uk-UA" sz="2000" b="1" dirty="0" smtClean="0"/>
              <a:t>Діяльність театру</a:t>
            </a:r>
            <a:endParaRPr lang="ru-RU" sz="2000" b="1" dirty="0"/>
          </a:p>
        </p:txBody>
      </p:sp>
      <p:sp>
        <p:nvSpPr>
          <p:cNvPr id="5" name="TextBox 4"/>
          <p:cNvSpPr txBox="1"/>
          <p:nvPr/>
        </p:nvSpPr>
        <p:spPr>
          <a:xfrm>
            <a:off x="1153691" y="1054967"/>
            <a:ext cx="5239157" cy="6186309"/>
          </a:xfrm>
          <a:prstGeom prst="rect">
            <a:avLst/>
          </a:prstGeom>
          <a:noFill/>
        </p:spPr>
        <p:txBody>
          <a:bodyPr wrap="square" rtlCol="0">
            <a:spAutoFit/>
          </a:bodyPr>
          <a:lstStyle/>
          <a:p>
            <a:pPr algn="ctr">
              <a:lnSpc>
                <a:spcPct val="80000"/>
              </a:lnSpc>
              <a:buFont typeface="Wingdings" pitchFamily="2" charset="2"/>
              <a:buNone/>
            </a:pPr>
            <a:endParaRPr lang="ru-RU" sz="1200" dirty="0" smtClean="0"/>
          </a:p>
          <a:p>
            <a:pPr algn="ctr">
              <a:lnSpc>
                <a:spcPct val="80000"/>
              </a:lnSpc>
              <a:buFont typeface="Wingdings" pitchFamily="2" charset="2"/>
              <a:buNone/>
            </a:pPr>
            <a:r>
              <a:rPr lang="ru-RU" sz="1200" dirty="0"/>
              <a:t> </a:t>
            </a:r>
            <a:r>
              <a:rPr lang="ru-RU" sz="1200" dirty="0" smtClean="0"/>
              <a:t>       </a:t>
            </a:r>
            <a:r>
              <a:rPr lang="ru-RU" sz="1300" dirty="0" smtClean="0"/>
              <a:t>Театр «Романс», </a:t>
            </a:r>
            <a:r>
              <a:rPr lang="ru-RU" sz="1300" dirty="0" err="1" smtClean="0"/>
              <a:t>який</a:t>
            </a:r>
            <a:r>
              <a:rPr lang="ru-RU" sz="1300" dirty="0" smtClean="0"/>
              <a:t> у 2019  </a:t>
            </a:r>
            <a:r>
              <a:rPr lang="ru-RU" sz="1300" dirty="0" err="1" smtClean="0"/>
              <a:t>році</a:t>
            </a:r>
            <a:r>
              <a:rPr lang="ru-RU" sz="1300" dirty="0" smtClean="0"/>
              <a:t> </a:t>
            </a:r>
            <a:r>
              <a:rPr lang="ru-RU" sz="1300" dirty="0" err="1" smtClean="0"/>
              <a:t>розпочав</a:t>
            </a:r>
            <a:r>
              <a:rPr lang="ru-RU" sz="1300" dirty="0" smtClean="0"/>
              <a:t> </a:t>
            </a:r>
            <a:r>
              <a:rPr lang="ru-RU" sz="1300" dirty="0" err="1" smtClean="0"/>
              <a:t>свій</a:t>
            </a:r>
            <a:r>
              <a:rPr lang="ru-RU" sz="1300" dirty="0" smtClean="0"/>
              <a:t> 28-й  </a:t>
            </a:r>
            <a:r>
              <a:rPr lang="ru-RU" sz="1300" dirty="0" err="1" smtClean="0"/>
              <a:t>театральний</a:t>
            </a:r>
            <a:r>
              <a:rPr lang="ru-RU" sz="1300" dirty="0" smtClean="0"/>
              <a:t> сезон  і </a:t>
            </a:r>
            <a:r>
              <a:rPr lang="ru-RU" sz="1300" dirty="0" err="1" smtClean="0"/>
              <a:t>сьогодні</a:t>
            </a:r>
            <a:r>
              <a:rPr lang="ru-RU" sz="1300" dirty="0" smtClean="0"/>
              <a:t> </a:t>
            </a:r>
            <a:r>
              <a:rPr lang="ru-RU" sz="1300" dirty="0" err="1" smtClean="0"/>
              <a:t>залишається</a:t>
            </a:r>
            <a:r>
              <a:rPr lang="ru-RU" sz="1300" dirty="0" smtClean="0"/>
              <a:t>  </a:t>
            </a:r>
            <a:r>
              <a:rPr lang="ru-RU" sz="1300" dirty="0"/>
              <a:t>першим і </a:t>
            </a:r>
            <a:r>
              <a:rPr lang="ru-RU" sz="1300" dirty="0" err="1"/>
              <a:t>єдиним</a:t>
            </a:r>
            <a:r>
              <a:rPr lang="ru-RU" sz="1300" dirty="0"/>
              <a:t> в </a:t>
            </a:r>
            <a:r>
              <a:rPr lang="ru-RU" sz="1300" dirty="0" err="1"/>
              <a:t>Україні</a:t>
            </a:r>
            <a:r>
              <a:rPr lang="ru-RU" sz="1300" dirty="0"/>
              <a:t> </a:t>
            </a:r>
            <a:r>
              <a:rPr lang="ru-RU" sz="1300" dirty="0" err="1"/>
              <a:t>професійним</a:t>
            </a:r>
            <a:r>
              <a:rPr lang="ru-RU" sz="1300" dirty="0"/>
              <a:t> театром, </a:t>
            </a:r>
            <a:r>
              <a:rPr lang="ru-RU" sz="1300" dirty="0" err="1"/>
              <a:t>який</a:t>
            </a:r>
            <a:r>
              <a:rPr lang="ru-RU" sz="1300" dirty="0"/>
              <a:t> </a:t>
            </a:r>
            <a:r>
              <a:rPr lang="ru-RU" sz="1300" dirty="0" err="1"/>
              <a:t>працює</a:t>
            </a:r>
            <a:r>
              <a:rPr lang="ru-RU" sz="1300" dirty="0"/>
              <a:t> в жанрах </a:t>
            </a:r>
            <a:r>
              <a:rPr lang="ru-RU" sz="1300" dirty="0" err="1"/>
              <a:t>музичної</a:t>
            </a:r>
            <a:r>
              <a:rPr lang="ru-RU" sz="1300" dirty="0"/>
              <a:t> </a:t>
            </a:r>
            <a:r>
              <a:rPr lang="ru-RU" sz="1300" dirty="0" err="1"/>
              <a:t>драматургії</a:t>
            </a:r>
            <a:r>
              <a:rPr lang="ru-RU" sz="1300" dirty="0"/>
              <a:t>, </a:t>
            </a:r>
            <a:r>
              <a:rPr lang="ru-RU" sz="1300" dirty="0" err="1"/>
              <a:t>класичного</a:t>
            </a:r>
            <a:r>
              <a:rPr lang="ru-RU" sz="1300" dirty="0"/>
              <a:t> романсу та </a:t>
            </a:r>
            <a:r>
              <a:rPr lang="ru-RU" sz="1300" dirty="0" err="1"/>
              <a:t>національного</a:t>
            </a:r>
            <a:r>
              <a:rPr lang="ru-RU" sz="1300" dirty="0"/>
              <a:t> фольклору. </a:t>
            </a:r>
          </a:p>
          <a:p>
            <a:pPr algn="ctr">
              <a:lnSpc>
                <a:spcPct val="80000"/>
              </a:lnSpc>
              <a:buFont typeface="Wingdings" pitchFamily="2" charset="2"/>
              <a:buNone/>
            </a:pPr>
            <a:endParaRPr lang="uk-UA" sz="1300" dirty="0"/>
          </a:p>
          <a:p>
            <a:pPr algn="ctr">
              <a:lnSpc>
                <a:spcPct val="80000"/>
              </a:lnSpc>
              <a:buFont typeface="Wingdings" pitchFamily="2" charset="2"/>
              <a:buNone/>
            </a:pPr>
            <a:r>
              <a:rPr lang="uk-UA" sz="1300" dirty="0"/>
              <a:t>         Основу репертуару складають  вистави, концертні програми, тематичні та літературні  вечори, вечори-зустрічі, громадські та меморіальні програми, які театр представляє на різних театральних майданчиках України і зарубіжжя.</a:t>
            </a:r>
          </a:p>
          <a:p>
            <a:pPr algn="ctr">
              <a:lnSpc>
                <a:spcPct val="80000"/>
              </a:lnSpc>
              <a:buFont typeface="Wingdings" pitchFamily="2" charset="2"/>
              <a:buNone/>
            </a:pPr>
            <a:r>
              <a:rPr lang="uk-UA" sz="1300" dirty="0"/>
              <a:t>*</a:t>
            </a:r>
          </a:p>
          <a:p>
            <a:pPr algn="ctr">
              <a:lnSpc>
                <a:spcPct val="80000"/>
              </a:lnSpc>
              <a:buFont typeface="Wingdings" pitchFamily="2" charset="2"/>
              <a:buNone/>
            </a:pPr>
            <a:r>
              <a:rPr lang="uk-UA" sz="1300" dirty="0"/>
              <a:t>                 У </a:t>
            </a:r>
            <a:r>
              <a:rPr lang="uk-UA" sz="1300" dirty="0" smtClean="0"/>
              <a:t>2019 </a:t>
            </a:r>
            <a:r>
              <a:rPr lang="uk-UA" sz="1300" dirty="0"/>
              <a:t>році театр спрямував свою діяльність перш за все на виконання соціально-естетичної функції, так як він  не є суто комерційною ланкою в сучасному театральному просторі. Враховуючи  менталітет він став для  </a:t>
            </a:r>
            <a:r>
              <a:rPr lang="uk-UA" sz="1300" dirty="0" err="1"/>
              <a:t>ромської</a:t>
            </a:r>
            <a:r>
              <a:rPr lang="uk-UA" sz="1300" dirty="0"/>
              <a:t> спільноти творчим та мозковим  центром, навколо якого об'єдналися  представники </a:t>
            </a:r>
            <a:r>
              <a:rPr lang="uk-UA" sz="1300" dirty="0" err="1"/>
              <a:t>ромської</a:t>
            </a:r>
            <a:r>
              <a:rPr lang="uk-UA" sz="1300" dirty="0"/>
              <a:t> культури з усіх куточків України, свою роботу він також спрямовує на допомогу, розвиток, навчання талановитої </a:t>
            </a:r>
            <a:r>
              <a:rPr lang="uk-UA" sz="1300" dirty="0" err="1"/>
              <a:t>ромської</a:t>
            </a:r>
            <a:r>
              <a:rPr lang="uk-UA" sz="1300" dirty="0"/>
              <a:t> молоді.</a:t>
            </a:r>
          </a:p>
          <a:p>
            <a:pPr algn="ctr">
              <a:lnSpc>
                <a:spcPct val="80000"/>
              </a:lnSpc>
              <a:buFont typeface="Wingdings" pitchFamily="2" charset="2"/>
              <a:buNone/>
            </a:pPr>
            <a:endParaRPr lang="uk-UA" sz="1300" dirty="0"/>
          </a:p>
          <a:p>
            <a:pPr algn="ctr">
              <a:lnSpc>
                <a:spcPct val="80000"/>
              </a:lnSpc>
              <a:buFont typeface="Wingdings" pitchFamily="2" charset="2"/>
              <a:buNone/>
            </a:pPr>
            <a:r>
              <a:rPr lang="uk-UA" sz="1300" dirty="0"/>
              <a:t>         Художніми засобами театр пропагує моральні людські цінності шляхом демонстрації кращих зразків світової </a:t>
            </a:r>
            <a:r>
              <a:rPr lang="uk-UA" sz="1300" dirty="0" err="1"/>
              <a:t>ромської</a:t>
            </a:r>
            <a:r>
              <a:rPr lang="uk-UA" sz="1300" dirty="0"/>
              <a:t> культури та класики: </a:t>
            </a:r>
            <a:r>
              <a:rPr lang="uk-UA" sz="1300" dirty="0" err="1"/>
              <a:t>Джанго</a:t>
            </a:r>
            <a:r>
              <a:rPr lang="uk-UA" sz="1300" dirty="0"/>
              <a:t> </a:t>
            </a:r>
            <a:r>
              <a:rPr lang="uk-UA" sz="1300" dirty="0" err="1"/>
              <a:t>Рейнхардт</a:t>
            </a:r>
            <a:r>
              <a:rPr lang="uk-UA" sz="1300" dirty="0"/>
              <a:t>, Папуша, Паганіні, Пушкін, Гарсіа Лорка, Ліна </a:t>
            </a:r>
            <a:r>
              <a:rPr lang="uk-UA" sz="1300" dirty="0" smtClean="0"/>
              <a:t>Костенко…</a:t>
            </a:r>
            <a:endParaRPr lang="uk-UA" sz="1300" dirty="0"/>
          </a:p>
          <a:p>
            <a:pPr algn="ctr">
              <a:lnSpc>
                <a:spcPct val="80000"/>
              </a:lnSpc>
              <a:buFont typeface="Wingdings" pitchFamily="2" charset="2"/>
              <a:buNone/>
            </a:pPr>
            <a:endParaRPr lang="uk-UA" sz="1300" dirty="0"/>
          </a:p>
          <a:p>
            <a:pPr algn="ctr">
              <a:lnSpc>
                <a:spcPct val="80000"/>
              </a:lnSpc>
              <a:buFont typeface="Wingdings" pitchFamily="2" charset="2"/>
              <a:buNone/>
            </a:pPr>
            <a:r>
              <a:rPr lang="uk-UA" sz="1300" dirty="0"/>
              <a:t>        Підтримує  </a:t>
            </a:r>
            <a:r>
              <a:rPr lang="uk-UA" sz="1300" dirty="0" err="1"/>
              <a:t>ромських</a:t>
            </a:r>
            <a:r>
              <a:rPr lang="uk-UA" sz="1300" dirty="0"/>
              <a:t> літераторів, художників, музикантів, надаючи їм можливість розкривати свої таланти, приймаючи участь у заходах театру.</a:t>
            </a:r>
          </a:p>
          <a:p>
            <a:pPr algn="ctr">
              <a:lnSpc>
                <a:spcPct val="80000"/>
              </a:lnSpc>
              <a:buFont typeface="Wingdings" pitchFamily="2" charset="2"/>
              <a:buNone/>
            </a:pPr>
            <a:endParaRPr lang="uk-UA" sz="1300" dirty="0"/>
          </a:p>
          <a:p>
            <a:pPr algn="ctr">
              <a:lnSpc>
                <a:spcPct val="80000"/>
              </a:lnSpc>
              <a:buFont typeface="Wingdings" pitchFamily="2" charset="2"/>
              <a:buNone/>
            </a:pPr>
            <a:r>
              <a:rPr lang="uk-UA" sz="1300" dirty="0"/>
              <a:t>          Співпрацює з  українськими митцями,  надає їм допомогу у формуванні репертуару, який в свою чергу популяризує </a:t>
            </a:r>
            <a:r>
              <a:rPr lang="uk-UA" sz="1300" dirty="0" err="1"/>
              <a:t>ромську</a:t>
            </a:r>
            <a:r>
              <a:rPr lang="uk-UA" sz="1300" dirty="0"/>
              <a:t>  культуру.</a:t>
            </a:r>
          </a:p>
          <a:p>
            <a:pPr algn="ctr">
              <a:lnSpc>
                <a:spcPct val="80000"/>
              </a:lnSpc>
              <a:buFont typeface="Wingdings" pitchFamily="2" charset="2"/>
              <a:buNone/>
            </a:pPr>
            <a:r>
              <a:rPr lang="uk-UA" sz="1300" dirty="0"/>
              <a:t>*</a:t>
            </a:r>
          </a:p>
          <a:p>
            <a:pPr algn="ctr">
              <a:lnSpc>
                <a:spcPct val="80000"/>
              </a:lnSpc>
              <a:buFont typeface="Wingdings" pitchFamily="2" charset="2"/>
              <a:buNone/>
            </a:pPr>
            <a:r>
              <a:rPr lang="uk-UA" sz="1300" dirty="0"/>
              <a:t>Організує гастрольну діяльність, яка дає можливість представити на високому професійному рівні здобутки традиційного і сучасного </a:t>
            </a:r>
            <a:r>
              <a:rPr lang="uk-UA" sz="1300" dirty="0" err="1"/>
              <a:t>ромського</a:t>
            </a:r>
            <a:r>
              <a:rPr lang="uk-UA" sz="1300" dirty="0"/>
              <a:t> мистецтва, впливати на збільшення поваги до культури </a:t>
            </a:r>
            <a:r>
              <a:rPr lang="uk-UA" sz="1300" dirty="0" err="1"/>
              <a:t>ромів</a:t>
            </a:r>
            <a:r>
              <a:rPr lang="uk-UA" sz="1300" dirty="0"/>
              <a:t>, їх кращому розумінню </a:t>
            </a:r>
            <a:r>
              <a:rPr lang="uk-UA" sz="1300" dirty="0" err="1"/>
              <a:t>поліетнічним</a:t>
            </a:r>
            <a:r>
              <a:rPr lang="uk-UA" sz="1300" dirty="0"/>
              <a:t> суспільством.</a:t>
            </a:r>
          </a:p>
          <a:p>
            <a:r>
              <a:rPr lang="uk-UA" sz="1200" dirty="0" smtClean="0"/>
              <a:t> </a:t>
            </a:r>
            <a:endParaRPr lang="ru-RU" sz="12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734" y="6949153"/>
            <a:ext cx="2912454" cy="1638256"/>
          </a:xfrm>
          <a:prstGeom prst="rect">
            <a:avLst/>
          </a:prstGeom>
          <a:ln>
            <a:noFill/>
          </a:ln>
          <a:effectLst>
            <a:softEdge rad="112500"/>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0100" y="6986725"/>
            <a:ext cx="2319927" cy="1600683"/>
          </a:xfrm>
          <a:prstGeom prst="rect">
            <a:avLst/>
          </a:prstGeom>
          <a:ln>
            <a:noFill/>
          </a:ln>
          <a:effectLst>
            <a:softEdge rad="112500"/>
          </a:effectLst>
        </p:spPr>
      </p:pic>
      <p:sp>
        <p:nvSpPr>
          <p:cNvPr id="2" name="TextBox 1"/>
          <p:cNvSpPr txBox="1"/>
          <p:nvPr/>
        </p:nvSpPr>
        <p:spPr>
          <a:xfrm>
            <a:off x="3538705" y="8671545"/>
            <a:ext cx="469127" cy="276999"/>
          </a:xfrm>
          <a:prstGeom prst="rect">
            <a:avLst/>
          </a:prstGeom>
          <a:noFill/>
        </p:spPr>
        <p:txBody>
          <a:bodyPr wrap="square" rtlCol="0">
            <a:spAutoFit/>
          </a:bodyPr>
          <a:lstStyle/>
          <a:p>
            <a:r>
              <a:rPr lang="uk-UA" sz="1200" dirty="0" smtClean="0"/>
              <a:t>1</a:t>
            </a:r>
            <a:endParaRPr lang="ru-RU" sz="1200" dirty="0"/>
          </a:p>
        </p:txBody>
      </p:sp>
    </p:spTree>
    <p:extLst>
      <p:ext uri="{BB962C8B-B14F-4D97-AF65-F5344CB8AC3E}">
        <p14:creationId xmlns:p14="http://schemas.microsoft.com/office/powerpoint/2010/main" val="823369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71488" y="486837"/>
            <a:ext cx="5825945" cy="451418"/>
          </a:xfrm>
        </p:spPr>
        <p:txBody>
          <a:bodyPr>
            <a:normAutofit fontScale="90000"/>
          </a:bodyPr>
          <a:lstStyle/>
          <a:p>
            <a:pPr algn="ctr"/>
            <a:r>
              <a:rPr lang="uk-UA" sz="2000" b="1" dirty="0" smtClean="0">
                <a:latin typeface="+mn-lt"/>
              </a:rPr>
              <a:t>Репертуар театру</a:t>
            </a:r>
            <a:br>
              <a:rPr lang="uk-UA" sz="2000" b="1" dirty="0" smtClean="0">
                <a:latin typeface="+mn-lt"/>
              </a:rPr>
            </a:br>
            <a:r>
              <a:rPr lang="uk-UA" sz="2000" b="1" dirty="0" smtClean="0">
                <a:latin typeface="+mn-lt"/>
              </a:rPr>
              <a:t>     </a:t>
            </a:r>
            <a:r>
              <a:rPr lang="uk-UA" sz="1600" i="1" dirty="0" smtClean="0">
                <a:latin typeface="+mn-lt"/>
              </a:rPr>
              <a:t>режисер-постановник народний артист України Ігор </a:t>
            </a:r>
            <a:r>
              <a:rPr lang="uk-UA" sz="1600" i="1" dirty="0" err="1" smtClean="0">
                <a:latin typeface="+mn-lt"/>
              </a:rPr>
              <a:t>Крикунов</a:t>
            </a:r>
            <a:endParaRPr lang="ru-RU" sz="1600" i="1" dirty="0">
              <a:latin typeface="+mn-lt"/>
            </a:endParaRPr>
          </a:p>
        </p:txBody>
      </p:sp>
      <p:graphicFrame>
        <p:nvGraphicFramePr>
          <p:cNvPr id="6" name="Схема 5"/>
          <p:cNvGraphicFramePr/>
          <p:nvPr>
            <p:extLst>
              <p:ext uri="{D42A27DB-BD31-4B8C-83A1-F6EECF244321}">
                <p14:modId xmlns:p14="http://schemas.microsoft.com/office/powerpoint/2010/main" val="2382402567"/>
              </p:ext>
            </p:extLst>
          </p:nvPr>
        </p:nvGraphicFramePr>
        <p:xfrm>
          <a:off x="1192696" y="1129085"/>
          <a:ext cx="3120224" cy="7420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7510" y="1138362"/>
            <a:ext cx="1897380" cy="1264920"/>
          </a:xfrm>
          <a:prstGeom prst="rect">
            <a:avLst/>
          </a:prstGeom>
          <a:ln>
            <a:noFill/>
          </a:ln>
          <a:effectLst>
            <a:softEdge rad="112500"/>
          </a:effectLst>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7510" y="2677464"/>
            <a:ext cx="1912620" cy="1274769"/>
          </a:xfrm>
          <a:prstGeom prst="rect">
            <a:avLst/>
          </a:prstGeom>
          <a:ln>
            <a:noFill/>
          </a:ln>
          <a:effectLst>
            <a:softEdge rad="112500"/>
          </a:effectLst>
        </p:spPr>
      </p:pic>
      <p:pic>
        <p:nvPicPr>
          <p:cNvPr id="9" name="Рисунок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97510" y="4140635"/>
            <a:ext cx="1981200" cy="1320800"/>
          </a:xfrm>
          <a:prstGeom prst="rect">
            <a:avLst/>
          </a:prstGeom>
          <a:ln>
            <a:noFill/>
          </a:ln>
          <a:effectLst>
            <a:softEdge rad="112500"/>
          </a:effectLst>
        </p:spPr>
      </p:pic>
      <p:pic>
        <p:nvPicPr>
          <p:cNvPr id="10" name="Рисунок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0570" y="5676496"/>
            <a:ext cx="1927860" cy="1285240"/>
          </a:xfrm>
          <a:prstGeom prst="rect">
            <a:avLst/>
          </a:prstGeom>
          <a:ln>
            <a:noFill/>
          </a:ln>
          <a:effectLst>
            <a:softEdge rad="112500"/>
          </a:effectLst>
        </p:spPr>
      </p:pic>
      <p:pic>
        <p:nvPicPr>
          <p:cNvPr id="11" name="Рисунок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72000" y="7109460"/>
            <a:ext cx="1961926" cy="1299458"/>
          </a:xfrm>
          <a:prstGeom prst="rect">
            <a:avLst/>
          </a:prstGeom>
          <a:ln>
            <a:noFill/>
          </a:ln>
          <a:effectLst>
            <a:softEdge rad="112500"/>
          </a:effectLst>
        </p:spPr>
      </p:pic>
      <p:sp>
        <p:nvSpPr>
          <p:cNvPr id="2" name="TextBox 1"/>
          <p:cNvSpPr txBox="1"/>
          <p:nvPr/>
        </p:nvSpPr>
        <p:spPr>
          <a:xfrm>
            <a:off x="3506525" y="8706678"/>
            <a:ext cx="333955" cy="276999"/>
          </a:xfrm>
          <a:prstGeom prst="rect">
            <a:avLst/>
          </a:prstGeom>
          <a:noFill/>
        </p:spPr>
        <p:txBody>
          <a:bodyPr wrap="square" rtlCol="0">
            <a:spAutoFit/>
          </a:bodyPr>
          <a:lstStyle/>
          <a:p>
            <a:r>
              <a:rPr lang="uk-UA" sz="1200" dirty="0"/>
              <a:t>2</a:t>
            </a:r>
            <a:endParaRPr lang="ru-RU" sz="1200" dirty="0"/>
          </a:p>
        </p:txBody>
      </p:sp>
    </p:spTree>
    <p:extLst>
      <p:ext uri="{BB962C8B-B14F-4D97-AF65-F5344CB8AC3E}">
        <p14:creationId xmlns:p14="http://schemas.microsoft.com/office/powerpoint/2010/main" val="367150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0199" y="234205"/>
            <a:ext cx="2970331" cy="369332"/>
          </a:xfrm>
          <a:prstGeom prst="rect">
            <a:avLst/>
          </a:prstGeom>
          <a:noFill/>
        </p:spPr>
        <p:txBody>
          <a:bodyPr wrap="square" rtlCol="0">
            <a:spAutoFit/>
          </a:bodyPr>
          <a:lstStyle/>
          <a:p>
            <a:r>
              <a:rPr lang="ru-RU" dirty="0" err="1" smtClean="0"/>
              <a:t>Твор</a:t>
            </a:r>
            <a:r>
              <a:rPr lang="uk-UA" dirty="0" smtClean="0"/>
              <a:t>чий склад колективу</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570" y="1518279"/>
            <a:ext cx="727408" cy="972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9975" y="1518279"/>
            <a:ext cx="652804" cy="10311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094" y="1549711"/>
            <a:ext cx="606257" cy="9434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9975" y="3287692"/>
            <a:ext cx="648072" cy="9677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2985" y="1522883"/>
            <a:ext cx="632496" cy="9688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430" y="3220267"/>
            <a:ext cx="665176" cy="10049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7321" y="3269268"/>
            <a:ext cx="616089" cy="9677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Рисунок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42724" y="1479071"/>
            <a:ext cx="658212" cy="10565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Рисунок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2236" y="5025961"/>
            <a:ext cx="656462" cy="9955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Рисунок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77285" y="5061348"/>
            <a:ext cx="658196" cy="9247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Рисунок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18086" y="5095210"/>
            <a:ext cx="679772" cy="9955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Рисунок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3507" y="5109676"/>
            <a:ext cx="649903" cy="9665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Рисунок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23944" y="5014974"/>
            <a:ext cx="695773" cy="10064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Рисунок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12963" y="3317832"/>
            <a:ext cx="642210" cy="9466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Рисунок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59909" y="3216833"/>
            <a:ext cx="755148" cy="10084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 name="TextBox 19"/>
          <p:cNvSpPr txBox="1"/>
          <p:nvPr/>
        </p:nvSpPr>
        <p:spPr>
          <a:xfrm>
            <a:off x="758863" y="2621994"/>
            <a:ext cx="1166522" cy="507831"/>
          </a:xfrm>
          <a:prstGeom prst="rect">
            <a:avLst/>
          </a:prstGeom>
          <a:noFill/>
        </p:spPr>
        <p:txBody>
          <a:bodyPr wrap="square" rtlCol="0">
            <a:spAutoFit/>
          </a:bodyPr>
          <a:lstStyle/>
          <a:p>
            <a:pPr algn="ctr"/>
            <a:r>
              <a:rPr lang="uk-UA" sz="900" dirty="0" smtClean="0"/>
              <a:t>Ігор </a:t>
            </a:r>
            <a:r>
              <a:rPr lang="uk-UA" sz="900" dirty="0" err="1" smtClean="0"/>
              <a:t>Крикунов</a:t>
            </a:r>
            <a:endParaRPr lang="uk-UA" sz="900" dirty="0" smtClean="0"/>
          </a:p>
          <a:p>
            <a:pPr algn="ctr"/>
            <a:r>
              <a:rPr lang="uk-UA" sz="900" dirty="0" smtClean="0"/>
              <a:t>Народний артист України</a:t>
            </a:r>
            <a:endParaRPr lang="ru-RU" sz="900" dirty="0"/>
          </a:p>
        </p:txBody>
      </p:sp>
      <p:sp>
        <p:nvSpPr>
          <p:cNvPr id="21" name="TextBox 20"/>
          <p:cNvSpPr txBox="1"/>
          <p:nvPr/>
        </p:nvSpPr>
        <p:spPr>
          <a:xfrm>
            <a:off x="3074897" y="2621994"/>
            <a:ext cx="1166522" cy="507831"/>
          </a:xfrm>
          <a:prstGeom prst="rect">
            <a:avLst/>
          </a:prstGeom>
          <a:noFill/>
        </p:spPr>
        <p:txBody>
          <a:bodyPr wrap="square" rtlCol="0">
            <a:spAutoFit/>
          </a:bodyPr>
          <a:lstStyle/>
          <a:p>
            <a:pPr algn="ctr"/>
            <a:r>
              <a:rPr lang="uk-UA" sz="900" dirty="0" smtClean="0"/>
              <a:t>Леонід </a:t>
            </a:r>
            <a:r>
              <a:rPr lang="uk-UA" sz="900" dirty="0" err="1" smtClean="0"/>
              <a:t>Сандуленко</a:t>
            </a:r>
            <a:endParaRPr lang="uk-UA" sz="900" dirty="0" smtClean="0"/>
          </a:p>
          <a:p>
            <a:pPr algn="ctr"/>
            <a:r>
              <a:rPr lang="uk-UA" sz="900" dirty="0" smtClean="0"/>
              <a:t>Народний артист України</a:t>
            </a:r>
            <a:endParaRPr lang="ru-RU" sz="900" dirty="0"/>
          </a:p>
        </p:txBody>
      </p:sp>
      <p:sp>
        <p:nvSpPr>
          <p:cNvPr id="22" name="TextBox 21"/>
          <p:cNvSpPr txBox="1"/>
          <p:nvPr/>
        </p:nvSpPr>
        <p:spPr>
          <a:xfrm>
            <a:off x="1873351" y="2600692"/>
            <a:ext cx="1241320" cy="507831"/>
          </a:xfrm>
          <a:prstGeom prst="rect">
            <a:avLst/>
          </a:prstGeom>
          <a:noFill/>
        </p:spPr>
        <p:txBody>
          <a:bodyPr wrap="square" rtlCol="0">
            <a:spAutoFit/>
          </a:bodyPr>
          <a:lstStyle/>
          <a:p>
            <a:pPr algn="ctr"/>
            <a:r>
              <a:rPr lang="uk-UA" sz="900" dirty="0" smtClean="0"/>
              <a:t>Людмила </a:t>
            </a:r>
            <a:r>
              <a:rPr lang="uk-UA" sz="900" dirty="0" err="1" smtClean="0"/>
              <a:t>Крикунова</a:t>
            </a:r>
            <a:r>
              <a:rPr lang="uk-UA" sz="900" dirty="0" smtClean="0"/>
              <a:t>                         Заслужена артистка  України</a:t>
            </a:r>
            <a:endParaRPr lang="ru-RU" sz="900" dirty="0"/>
          </a:p>
        </p:txBody>
      </p:sp>
      <p:sp>
        <p:nvSpPr>
          <p:cNvPr id="24" name="TextBox 23"/>
          <p:cNvSpPr txBox="1"/>
          <p:nvPr/>
        </p:nvSpPr>
        <p:spPr>
          <a:xfrm>
            <a:off x="5272259" y="2623035"/>
            <a:ext cx="1166522" cy="507831"/>
          </a:xfrm>
          <a:prstGeom prst="rect">
            <a:avLst/>
          </a:prstGeom>
          <a:noFill/>
        </p:spPr>
        <p:txBody>
          <a:bodyPr wrap="square" rtlCol="0">
            <a:spAutoFit/>
          </a:bodyPr>
          <a:lstStyle/>
          <a:p>
            <a:pPr algn="ctr"/>
            <a:r>
              <a:rPr lang="uk-UA" sz="900" dirty="0" smtClean="0"/>
              <a:t>Жанна </a:t>
            </a:r>
            <a:r>
              <a:rPr lang="uk-UA" sz="900" dirty="0" err="1" smtClean="0"/>
              <a:t>Крикунова</a:t>
            </a:r>
            <a:endParaRPr lang="uk-UA" sz="900" dirty="0" smtClean="0"/>
          </a:p>
          <a:p>
            <a:pPr algn="ctr"/>
            <a:r>
              <a:rPr lang="uk-UA" sz="900" dirty="0" smtClean="0"/>
              <a:t>Артистка театру</a:t>
            </a:r>
          </a:p>
          <a:p>
            <a:pPr algn="ctr"/>
            <a:endParaRPr lang="ru-RU" sz="900" dirty="0"/>
          </a:p>
        </p:txBody>
      </p:sp>
      <p:sp>
        <p:nvSpPr>
          <p:cNvPr id="25" name="TextBox 24"/>
          <p:cNvSpPr txBox="1"/>
          <p:nvPr/>
        </p:nvSpPr>
        <p:spPr>
          <a:xfrm>
            <a:off x="5272259" y="4343136"/>
            <a:ext cx="1166522" cy="507831"/>
          </a:xfrm>
          <a:prstGeom prst="rect">
            <a:avLst/>
          </a:prstGeom>
          <a:noFill/>
        </p:spPr>
        <p:txBody>
          <a:bodyPr wrap="square" rtlCol="0">
            <a:spAutoFit/>
          </a:bodyPr>
          <a:lstStyle/>
          <a:p>
            <a:pPr algn="ctr"/>
            <a:r>
              <a:rPr lang="uk-UA" sz="900" dirty="0" smtClean="0"/>
              <a:t>Раїса  </a:t>
            </a:r>
            <a:r>
              <a:rPr lang="uk-UA" sz="900" dirty="0" err="1" smtClean="0"/>
              <a:t>Крикунова</a:t>
            </a:r>
            <a:endParaRPr lang="uk-UA" sz="900" dirty="0" smtClean="0"/>
          </a:p>
          <a:p>
            <a:pPr algn="ctr"/>
            <a:r>
              <a:rPr lang="uk-UA" sz="900" dirty="0" smtClean="0"/>
              <a:t>Артистка театру</a:t>
            </a:r>
          </a:p>
          <a:p>
            <a:pPr algn="ctr"/>
            <a:endParaRPr lang="ru-RU" sz="900" dirty="0"/>
          </a:p>
        </p:txBody>
      </p:sp>
      <p:sp>
        <p:nvSpPr>
          <p:cNvPr id="26" name="TextBox 25"/>
          <p:cNvSpPr txBox="1"/>
          <p:nvPr/>
        </p:nvSpPr>
        <p:spPr>
          <a:xfrm>
            <a:off x="1825344" y="4343136"/>
            <a:ext cx="1166522" cy="507831"/>
          </a:xfrm>
          <a:prstGeom prst="rect">
            <a:avLst/>
          </a:prstGeom>
          <a:noFill/>
        </p:spPr>
        <p:txBody>
          <a:bodyPr wrap="square" rtlCol="0">
            <a:spAutoFit/>
          </a:bodyPr>
          <a:lstStyle/>
          <a:p>
            <a:pPr algn="ctr"/>
            <a:r>
              <a:rPr lang="uk-UA" sz="900" dirty="0" smtClean="0"/>
              <a:t>Марина Кравчук</a:t>
            </a:r>
          </a:p>
          <a:p>
            <a:pPr algn="ctr"/>
            <a:r>
              <a:rPr lang="uk-UA" sz="900" dirty="0" smtClean="0"/>
              <a:t>Артистка театру</a:t>
            </a:r>
          </a:p>
          <a:p>
            <a:pPr algn="ctr"/>
            <a:endParaRPr lang="ru-RU" sz="900" dirty="0"/>
          </a:p>
        </p:txBody>
      </p:sp>
      <p:sp>
        <p:nvSpPr>
          <p:cNvPr id="27" name="TextBox 26"/>
          <p:cNvSpPr txBox="1"/>
          <p:nvPr/>
        </p:nvSpPr>
        <p:spPr>
          <a:xfrm>
            <a:off x="658822" y="4341780"/>
            <a:ext cx="1166522" cy="646331"/>
          </a:xfrm>
          <a:prstGeom prst="rect">
            <a:avLst/>
          </a:prstGeom>
          <a:noFill/>
        </p:spPr>
        <p:txBody>
          <a:bodyPr wrap="square" rtlCol="0">
            <a:spAutoFit/>
          </a:bodyPr>
          <a:lstStyle/>
          <a:p>
            <a:pPr algn="ctr"/>
            <a:r>
              <a:rPr lang="uk-UA" sz="900" dirty="0" smtClean="0"/>
              <a:t>Наталія Золотарьова</a:t>
            </a:r>
          </a:p>
          <a:p>
            <a:pPr algn="ctr"/>
            <a:r>
              <a:rPr lang="uk-UA" sz="900" dirty="0" smtClean="0"/>
              <a:t>Артистка театру</a:t>
            </a:r>
          </a:p>
          <a:p>
            <a:pPr algn="ctr"/>
            <a:endParaRPr lang="ru-RU" sz="900" dirty="0"/>
          </a:p>
        </p:txBody>
      </p:sp>
      <p:sp>
        <p:nvSpPr>
          <p:cNvPr id="28" name="TextBox 27"/>
          <p:cNvSpPr txBox="1"/>
          <p:nvPr/>
        </p:nvSpPr>
        <p:spPr>
          <a:xfrm>
            <a:off x="4221524" y="6090717"/>
            <a:ext cx="1166522" cy="646331"/>
          </a:xfrm>
          <a:prstGeom prst="rect">
            <a:avLst/>
          </a:prstGeom>
          <a:noFill/>
        </p:spPr>
        <p:txBody>
          <a:bodyPr wrap="square" rtlCol="0">
            <a:spAutoFit/>
          </a:bodyPr>
          <a:lstStyle/>
          <a:p>
            <a:pPr algn="ctr"/>
            <a:r>
              <a:rPr lang="uk-UA" sz="900" dirty="0" smtClean="0"/>
              <a:t>Вікторія </a:t>
            </a:r>
            <a:r>
              <a:rPr lang="uk-UA" sz="900" dirty="0" err="1" smtClean="0"/>
              <a:t>Юркевич-Мєсяц</a:t>
            </a:r>
            <a:endParaRPr lang="uk-UA" sz="900" dirty="0" smtClean="0"/>
          </a:p>
          <a:p>
            <a:pPr algn="ctr"/>
            <a:r>
              <a:rPr lang="uk-UA" sz="900" dirty="0" smtClean="0"/>
              <a:t>Артистка театру</a:t>
            </a:r>
          </a:p>
          <a:p>
            <a:pPr algn="ctr"/>
            <a:endParaRPr lang="ru-RU" sz="900" dirty="0"/>
          </a:p>
        </p:txBody>
      </p:sp>
      <p:sp>
        <p:nvSpPr>
          <p:cNvPr id="29" name="TextBox 28"/>
          <p:cNvSpPr txBox="1"/>
          <p:nvPr/>
        </p:nvSpPr>
        <p:spPr>
          <a:xfrm>
            <a:off x="4204289" y="2621994"/>
            <a:ext cx="1166522" cy="507831"/>
          </a:xfrm>
          <a:prstGeom prst="rect">
            <a:avLst/>
          </a:prstGeom>
          <a:noFill/>
        </p:spPr>
        <p:txBody>
          <a:bodyPr wrap="square" rtlCol="0">
            <a:spAutoFit/>
          </a:bodyPr>
          <a:lstStyle/>
          <a:p>
            <a:pPr algn="ctr"/>
            <a:r>
              <a:rPr lang="uk-UA" sz="900" dirty="0" smtClean="0"/>
              <a:t>Радислав </a:t>
            </a:r>
            <a:r>
              <a:rPr lang="uk-UA" sz="900" dirty="0" err="1" smtClean="0"/>
              <a:t>Стеценко</a:t>
            </a:r>
            <a:endParaRPr lang="uk-UA" sz="900" dirty="0" smtClean="0"/>
          </a:p>
          <a:p>
            <a:pPr algn="ctr"/>
            <a:r>
              <a:rPr lang="uk-UA" sz="900" dirty="0" smtClean="0"/>
              <a:t>Артист театру</a:t>
            </a:r>
          </a:p>
          <a:p>
            <a:pPr algn="ctr"/>
            <a:endParaRPr lang="ru-RU" sz="900" dirty="0"/>
          </a:p>
        </p:txBody>
      </p:sp>
      <p:sp>
        <p:nvSpPr>
          <p:cNvPr id="30" name="TextBox 29"/>
          <p:cNvSpPr txBox="1"/>
          <p:nvPr/>
        </p:nvSpPr>
        <p:spPr>
          <a:xfrm>
            <a:off x="2991495" y="4341779"/>
            <a:ext cx="1166522" cy="646331"/>
          </a:xfrm>
          <a:prstGeom prst="rect">
            <a:avLst/>
          </a:prstGeom>
          <a:noFill/>
        </p:spPr>
        <p:txBody>
          <a:bodyPr wrap="square" rtlCol="0">
            <a:spAutoFit/>
          </a:bodyPr>
          <a:lstStyle/>
          <a:p>
            <a:pPr algn="ctr"/>
            <a:r>
              <a:rPr lang="uk-UA" sz="900" dirty="0" smtClean="0"/>
              <a:t>Михайло Герасимчук</a:t>
            </a:r>
          </a:p>
          <a:p>
            <a:pPr algn="ctr"/>
            <a:r>
              <a:rPr lang="uk-UA" sz="900" dirty="0" smtClean="0"/>
              <a:t>Артист театру</a:t>
            </a:r>
          </a:p>
          <a:p>
            <a:pPr algn="ctr"/>
            <a:endParaRPr lang="ru-RU" sz="900" dirty="0"/>
          </a:p>
        </p:txBody>
      </p:sp>
      <p:sp>
        <p:nvSpPr>
          <p:cNvPr id="31" name="TextBox 30"/>
          <p:cNvSpPr txBox="1"/>
          <p:nvPr/>
        </p:nvSpPr>
        <p:spPr>
          <a:xfrm>
            <a:off x="1824973" y="6136132"/>
            <a:ext cx="1166522" cy="507831"/>
          </a:xfrm>
          <a:prstGeom prst="rect">
            <a:avLst/>
          </a:prstGeom>
          <a:noFill/>
        </p:spPr>
        <p:txBody>
          <a:bodyPr wrap="square" rtlCol="0">
            <a:spAutoFit/>
          </a:bodyPr>
          <a:lstStyle/>
          <a:p>
            <a:pPr algn="ctr"/>
            <a:r>
              <a:rPr lang="uk-UA" sz="900" dirty="0" smtClean="0"/>
              <a:t>Микола </a:t>
            </a:r>
            <a:r>
              <a:rPr lang="uk-UA" sz="900" dirty="0" err="1" smtClean="0"/>
              <a:t>Конденко</a:t>
            </a:r>
            <a:endParaRPr lang="uk-UA" sz="900" dirty="0" smtClean="0"/>
          </a:p>
          <a:p>
            <a:pPr algn="ctr"/>
            <a:r>
              <a:rPr lang="uk-UA" sz="900" dirty="0" smtClean="0"/>
              <a:t>Артист театру</a:t>
            </a:r>
          </a:p>
          <a:p>
            <a:pPr algn="ctr"/>
            <a:endParaRPr lang="ru-RU" sz="900" dirty="0"/>
          </a:p>
        </p:txBody>
      </p:sp>
      <p:sp>
        <p:nvSpPr>
          <p:cNvPr id="32" name="TextBox 31"/>
          <p:cNvSpPr txBox="1"/>
          <p:nvPr/>
        </p:nvSpPr>
        <p:spPr>
          <a:xfrm>
            <a:off x="2991866" y="6159968"/>
            <a:ext cx="1166522" cy="507831"/>
          </a:xfrm>
          <a:prstGeom prst="rect">
            <a:avLst/>
          </a:prstGeom>
          <a:noFill/>
        </p:spPr>
        <p:txBody>
          <a:bodyPr wrap="square" rtlCol="0">
            <a:spAutoFit/>
          </a:bodyPr>
          <a:lstStyle/>
          <a:p>
            <a:pPr algn="ctr"/>
            <a:r>
              <a:rPr lang="uk-UA" sz="900" dirty="0" smtClean="0"/>
              <a:t>Рустам Мазничка</a:t>
            </a:r>
          </a:p>
          <a:p>
            <a:pPr algn="ctr"/>
            <a:r>
              <a:rPr lang="uk-UA" sz="900" dirty="0" smtClean="0"/>
              <a:t>Артист театру</a:t>
            </a:r>
          </a:p>
          <a:p>
            <a:pPr algn="ctr"/>
            <a:endParaRPr lang="ru-RU" sz="900" dirty="0"/>
          </a:p>
        </p:txBody>
      </p:sp>
      <p:sp>
        <p:nvSpPr>
          <p:cNvPr id="33" name="TextBox 32"/>
          <p:cNvSpPr txBox="1"/>
          <p:nvPr/>
        </p:nvSpPr>
        <p:spPr>
          <a:xfrm>
            <a:off x="5338153" y="6092186"/>
            <a:ext cx="1166522" cy="507831"/>
          </a:xfrm>
          <a:prstGeom prst="rect">
            <a:avLst/>
          </a:prstGeom>
          <a:noFill/>
        </p:spPr>
        <p:txBody>
          <a:bodyPr wrap="square" rtlCol="0">
            <a:spAutoFit/>
          </a:bodyPr>
          <a:lstStyle/>
          <a:p>
            <a:pPr algn="ctr"/>
            <a:r>
              <a:rPr lang="uk-UA" sz="900" dirty="0" smtClean="0"/>
              <a:t>Вадим  Діаз</a:t>
            </a:r>
          </a:p>
          <a:p>
            <a:pPr algn="ctr"/>
            <a:r>
              <a:rPr lang="uk-UA" sz="900" dirty="0" smtClean="0"/>
              <a:t>Артист театру</a:t>
            </a:r>
          </a:p>
          <a:p>
            <a:pPr algn="ctr"/>
            <a:endParaRPr lang="ru-RU" sz="900" dirty="0"/>
          </a:p>
        </p:txBody>
      </p:sp>
      <p:sp>
        <p:nvSpPr>
          <p:cNvPr id="34" name="TextBox 33"/>
          <p:cNvSpPr txBox="1"/>
          <p:nvPr/>
        </p:nvSpPr>
        <p:spPr>
          <a:xfrm>
            <a:off x="4158017" y="4411028"/>
            <a:ext cx="1166522" cy="507831"/>
          </a:xfrm>
          <a:prstGeom prst="rect">
            <a:avLst/>
          </a:prstGeom>
          <a:noFill/>
        </p:spPr>
        <p:txBody>
          <a:bodyPr wrap="square" rtlCol="0">
            <a:spAutoFit/>
          </a:bodyPr>
          <a:lstStyle/>
          <a:p>
            <a:pPr algn="ctr"/>
            <a:r>
              <a:rPr lang="uk-UA" sz="900" dirty="0" smtClean="0"/>
              <a:t>Сергій Карась</a:t>
            </a:r>
          </a:p>
          <a:p>
            <a:pPr algn="ctr"/>
            <a:r>
              <a:rPr lang="uk-UA" sz="900" dirty="0" smtClean="0"/>
              <a:t>Артист  оркестру </a:t>
            </a:r>
          </a:p>
          <a:p>
            <a:pPr algn="ctr"/>
            <a:endParaRPr lang="ru-RU" sz="900" dirty="0"/>
          </a:p>
        </p:txBody>
      </p:sp>
      <p:sp>
        <p:nvSpPr>
          <p:cNvPr id="35" name="TextBox 34"/>
          <p:cNvSpPr txBox="1"/>
          <p:nvPr/>
        </p:nvSpPr>
        <p:spPr>
          <a:xfrm>
            <a:off x="703373" y="6074978"/>
            <a:ext cx="1166522" cy="507831"/>
          </a:xfrm>
          <a:prstGeom prst="rect">
            <a:avLst/>
          </a:prstGeom>
          <a:noFill/>
        </p:spPr>
        <p:txBody>
          <a:bodyPr wrap="square" rtlCol="0">
            <a:spAutoFit/>
          </a:bodyPr>
          <a:lstStyle/>
          <a:p>
            <a:pPr algn="ctr"/>
            <a:r>
              <a:rPr lang="uk-UA" sz="900" dirty="0" smtClean="0"/>
              <a:t>Ігор </a:t>
            </a:r>
            <a:r>
              <a:rPr lang="uk-UA" sz="900" dirty="0" err="1" smtClean="0"/>
              <a:t>Саїк</a:t>
            </a:r>
            <a:endParaRPr lang="uk-UA" sz="900" dirty="0" smtClean="0"/>
          </a:p>
          <a:p>
            <a:pPr algn="ctr"/>
            <a:r>
              <a:rPr lang="uk-UA" sz="900" dirty="0" smtClean="0"/>
              <a:t>Артист  оркестру </a:t>
            </a:r>
          </a:p>
          <a:p>
            <a:pPr algn="ctr"/>
            <a:endParaRPr lang="ru-RU" sz="900" dirty="0"/>
          </a:p>
        </p:txBody>
      </p:sp>
      <p:pic>
        <p:nvPicPr>
          <p:cNvPr id="37" name="Рисунок 3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9581" y="6791247"/>
            <a:ext cx="737397" cy="10219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8" name="TextBox 37"/>
          <p:cNvSpPr txBox="1"/>
          <p:nvPr/>
        </p:nvSpPr>
        <p:spPr>
          <a:xfrm>
            <a:off x="902236" y="7953040"/>
            <a:ext cx="923108" cy="507831"/>
          </a:xfrm>
          <a:prstGeom prst="rect">
            <a:avLst/>
          </a:prstGeom>
          <a:noFill/>
        </p:spPr>
        <p:txBody>
          <a:bodyPr wrap="square" rtlCol="0">
            <a:spAutoFit/>
          </a:bodyPr>
          <a:lstStyle/>
          <a:p>
            <a:pPr algn="ctr"/>
            <a:r>
              <a:rPr lang="uk-UA" sz="900" dirty="0" smtClean="0"/>
              <a:t>Карина Нижня Артистка театру</a:t>
            </a:r>
            <a:endParaRPr lang="ru-RU" sz="900" dirty="0"/>
          </a:p>
        </p:txBody>
      </p:sp>
      <p:pic>
        <p:nvPicPr>
          <p:cNvPr id="39" name="Рисунок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066530" y="6758360"/>
            <a:ext cx="712039" cy="10548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 name="TextBox 39"/>
          <p:cNvSpPr txBox="1"/>
          <p:nvPr/>
        </p:nvSpPr>
        <p:spPr>
          <a:xfrm>
            <a:off x="2028736" y="8022290"/>
            <a:ext cx="923108" cy="369332"/>
          </a:xfrm>
          <a:prstGeom prst="rect">
            <a:avLst/>
          </a:prstGeom>
          <a:noFill/>
        </p:spPr>
        <p:txBody>
          <a:bodyPr wrap="square" rtlCol="0">
            <a:spAutoFit/>
          </a:bodyPr>
          <a:lstStyle/>
          <a:p>
            <a:pPr algn="ctr"/>
            <a:r>
              <a:rPr lang="uk-UA" sz="900" dirty="0" smtClean="0"/>
              <a:t>Ігор </a:t>
            </a:r>
            <a:r>
              <a:rPr lang="uk-UA" sz="900" dirty="0" err="1" smtClean="0"/>
              <a:t>Барсегян</a:t>
            </a:r>
            <a:r>
              <a:rPr lang="uk-UA" sz="900" dirty="0" smtClean="0"/>
              <a:t> Артист театру</a:t>
            </a:r>
            <a:endParaRPr lang="ru-RU" sz="900" dirty="0"/>
          </a:p>
        </p:txBody>
      </p:sp>
      <p:sp>
        <p:nvSpPr>
          <p:cNvPr id="41" name="TextBox 40"/>
          <p:cNvSpPr txBox="1"/>
          <p:nvPr/>
        </p:nvSpPr>
        <p:spPr>
          <a:xfrm>
            <a:off x="3161668" y="8074313"/>
            <a:ext cx="923108" cy="369332"/>
          </a:xfrm>
          <a:prstGeom prst="rect">
            <a:avLst/>
          </a:prstGeom>
          <a:noFill/>
        </p:spPr>
        <p:txBody>
          <a:bodyPr wrap="square" rtlCol="0">
            <a:spAutoFit/>
          </a:bodyPr>
          <a:lstStyle/>
          <a:p>
            <a:pPr algn="ctr"/>
            <a:r>
              <a:rPr lang="uk-UA" sz="900" dirty="0" smtClean="0"/>
              <a:t>Василь Звєрєв Артист театру</a:t>
            </a:r>
            <a:endParaRPr lang="ru-RU" sz="900" dirty="0"/>
          </a:p>
        </p:txBody>
      </p:sp>
      <p:sp>
        <p:nvSpPr>
          <p:cNvPr id="42" name="TextBox 41"/>
          <p:cNvSpPr txBox="1"/>
          <p:nvPr/>
        </p:nvSpPr>
        <p:spPr>
          <a:xfrm>
            <a:off x="4241419" y="8025449"/>
            <a:ext cx="923108" cy="507831"/>
          </a:xfrm>
          <a:prstGeom prst="rect">
            <a:avLst/>
          </a:prstGeom>
          <a:noFill/>
        </p:spPr>
        <p:txBody>
          <a:bodyPr wrap="square" rtlCol="0">
            <a:spAutoFit/>
          </a:bodyPr>
          <a:lstStyle/>
          <a:p>
            <a:pPr algn="ctr"/>
            <a:r>
              <a:rPr lang="uk-UA" sz="900" dirty="0" smtClean="0"/>
              <a:t>Ярослав Курка                           Артист оркестру</a:t>
            </a:r>
            <a:endParaRPr lang="ru-RU" sz="900" dirty="0"/>
          </a:p>
        </p:txBody>
      </p:sp>
      <p:pic>
        <p:nvPicPr>
          <p:cNvPr id="43" name="Рисунок 4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40750" y="6823583"/>
            <a:ext cx="668013" cy="9896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4" name="Рисунок 4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362437" y="6815035"/>
            <a:ext cx="657727" cy="9744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5" name="Рисунок 4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513984" y="6758360"/>
            <a:ext cx="683073" cy="1011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6" name="TextBox 45"/>
          <p:cNvSpPr txBox="1"/>
          <p:nvPr/>
        </p:nvSpPr>
        <p:spPr>
          <a:xfrm>
            <a:off x="5459860" y="8025450"/>
            <a:ext cx="923108" cy="507831"/>
          </a:xfrm>
          <a:prstGeom prst="rect">
            <a:avLst/>
          </a:prstGeom>
          <a:noFill/>
        </p:spPr>
        <p:txBody>
          <a:bodyPr wrap="square" rtlCol="0">
            <a:spAutoFit/>
          </a:bodyPr>
          <a:lstStyle/>
          <a:p>
            <a:pPr algn="ctr"/>
            <a:r>
              <a:rPr lang="uk-UA" sz="900" dirty="0" smtClean="0"/>
              <a:t>Єгор </a:t>
            </a:r>
            <a:r>
              <a:rPr lang="uk-UA" sz="900" dirty="0" err="1" smtClean="0"/>
              <a:t>Мажуга</a:t>
            </a:r>
            <a:r>
              <a:rPr lang="uk-UA" sz="900" dirty="0" smtClean="0"/>
              <a:t>                          Артист оркестру</a:t>
            </a:r>
            <a:endParaRPr lang="ru-RU" sz="900" dirty="0"/>
          </a:p>
        </p:txBody>
      </p:sp>
      <p:sp>
        <p:nvSpPr>
          <p:cNvPr id="11" name="TextBox 10"/>
          <p:cNvSpPr txBox="1"/>
          <p:nvPr/>
        </p:nvSpPr>
        <p:spPr>
          <a:xfrm>
            <a:off x="1113183" y="683812"/>
            <a:ext cx="5269785" cy="461665"/>
          </a:xfrm>
          <a:prstGeom prst="rect">
            <a:avLst/>
          </a:prstGeom>
          <a:noFill/>
        </p:spPr>
        <p:txBody>
          <a:bodyPr wrap="square" rtlCol="0">
            <a:spAutoFit/>
          </a:bodyPr>
          <a:lstStyle/>
          <a:p>
            <a:pPr algn="ctr"/>
            <a:r>
              <a:rPr lang="uk-UA" sz="1200" dirty="0" smtClean="0"/>
              <a:t>В штаті театру 20 осіб художнього та артистичного персоналу:                                                       2- мають звання </a:t>
            </a:r>
            <a:r>
              <a:rPr lang="uk-UA" sz="1200" dirty="0"/>
              <a:t>Н</a:t>
            </a:r>
            <a:r>
              <a:rPr lang="uk-UA" sz="1200" dirty="0" smtClean="0"/>
              <a:t>ародний артист України, 1 – Заслужений артист України</a:t>
            </a:r>
            <a:endParaRPr lang="ru-RU" sz="1200" dirty="0"/>
          </a:p>
        </p:txBody>
      </p:sp>
      <p:sp>
        <p:nvSpPr>
          <p:cNvPr id="18" name="TextBox 17"/>
          <p:cNvSpPr txBox="1"/>
          <p:nvPr/>
        </p:nvSpPr>
        <p:spPr>
          <a:xfrm>
            <a:off x="3273507" y="8631789"/>
            <a:ext cx="460085" cy="276999"/>
          </a:xfrm>
          <a:prstGeom prst="rect">
            <a:avLst/>
          </a:prstGeom>
          <a:noFill/>
        </p:spPr>
        <p:txBody>
          <a:bodyPr wrap="square" rtlCol="0">
            <a:spAutoFit/>
          </a:bodyPr>
          <a:lstStyle/>
          <a:p>
            <a:r>
              <a:rPr lang="uk-UA" sz="1200" dirty="0" smtClean="0"/>
              <a:t>3</a:t>
            </a:r>
            <a:endParaRPr lang="ru-RU" sz="1200" dirty="0"/>
          </a:p>
        </p:txBody>
      </p:sp>
    </p:spTree>
    <p:extLst>
      <p:ext uri="{BB962C8B-B14F-4D97-AF65-F5344CB8AC3E}">
        <p14:creationId xmlns:p14="http://schemas.microsoft.com/office/powerpoint/2010/main" val="3809595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8911" y="393237"/>
            <a:ext cx="4137102" cy="369332"/>
          </a:xfrm>
          <a:prstGeom prst="rect">
            <a:avLst/>
          </a:prstGeom>
          <a:noFill/>
        </p:spPr>
        <p:txBody>
          <a:bodyPr wrap="square" rtlCol="0">
            <a:spAutoFit/>
          </a:bodyPr>
          <a:lstStyle/>
          <a:p>
            <a:r>
              <a:rPr lang="uk-UA" b="1" dirty="0"/>
              <a:t> </a:t>
            </a:r>
            <a:r>
              <a:rPr lang="uk-UA" b="1" dirty="0" smtClean="0"/>
              <a:t>            Благодійна діяльність театру</a:t>
            </a:r>
            <a:endParaRPr lang="ru-RU" b="1" dirty="0"/>
          </a:p>
        </p:txBody>
      </p:sp>
      <p:sp>
        <p:nvSpPr>
          <p:cNvPr id="2" name="TextBox 1"/>
          <p:cNvSpPr txBox="1"/>
          <p:nvPr/>
        </p:nvSpPr>
        <p:spPr>
          <a:xfrm>
            <a:off x="903445" y="762569"/>
            <a:ext cx="5629523" cy="492443"/>
          </a:xfrm>
          <a:prstGeom prst="rect">
            <a:avLst/>
          </a:prstGeom>
          <a:noFill/>
        </p:spPr>
        <p:txBody>
          <a:bodyPr wrap="square" rtlCol="0">
            <a:spAutoFit/>
          </a:bodyPr>
          <a:lstStyle/>
          <a:p>
            <a:r>
              <a:rPr lang="uk-UA" sz="1300" dirty="0" smtClean="0"/>
              <a:t>          </a:t>
            </a:r>
            <a:r>
              <a:rPr lang="uk-UA" sz="1200" dirty="0" smtClean="0"/>
              <a:t>У 2019 році  колектив театру  прийняв участь у   20 благодійних заходах та надав можливість безкоштовного відвідування вистав 2 000 киян.</a:t>
            </a:r>
            <a:endParaRPr lang="ru-RU" sz="1200" dirty="0"/>
          </a:p>
        </p:txBody>
      </p:sp>
      <p:sp>
        <p:nvSpPr>
          <p:cNvPr id="3" name="TextBox 2"/>
          <p:cNvSpPr txBox="1"/>
          <p:nvPr/>
        </p:nvSpPr>
        <p:spPr>
          <a:xfrm>
            <a:off x="903445" y="1255012"/>
            <a:ext cx="5616624" cy="5863144"/>
          </a:xfrm>
          <a:prstGeom prst="rect">
            <a:avLst/>
          </a:prstGeom>
          <a:noFill/>
        </p:spPr>
        <p:txBody>
          <a:bodyPr wrap="square" rtlCol="0">
            <a:spAutoFit/>
          </a:bodyPr>
          <a:lstStyle/>
          <a:p>
            <a:r>
              <a:rPr lang="uk-UA" sz="1200" dirty="0" smtClean="0"/>
              <a:t>                                                              Нам дякують:</a:t>
            </a:r>
          </a:p>
          <a:p>
            <a:pPr lvl="0"/>
            <a:r>
              <a:rPr lang="uk-UA" sz="1100" b="1" dirty="0" smtClean="0"/>
              <a:t>                 Координаційний центр допомоги учасникам АТО та їх сім’ям</a:t>
            </a:r>
            <a:r>
              <a:rPr lang="uk-UA" sz="1100" dirty="0" smtClean="0"/>
              <a:t>  «висловлює щиру вдячність за небайдужість до долі України та воїнів АТО, за розуміння, підтримку, співпрацю, допомогу та особисто надану можливість мобілізованим воїнам АТО та членам їх сімей відвідувати у 2019 році   вистави, які проходять у Вашому закладі. Низько вклоняємося Вашій шляхетності помислів і дій та щиро дякуємо за благодійну допомогу» </a:t>
            </a:r>
            <a:r>
              <a:rPr lang="uk-UA" sz="1100" i="1" dirty="0" smtClean="0"/>
              <a:t>Голова ГО «Координаційний центр допомоги» В.А. Самойленко. </a:t>
            </a:r>
            <a:endParaRPr lang="ru-RU" sz="1100" dirty="0" smtClean="0"/>
          </a:p>
          <a:p>
            <a:pPr lvl="0"/>
            <a:r>
              <a:rPr lang="uk-UA" sz="1100" b="1" dirty="0" smtClean="0"/>
              <a:t>                 Всеукраїнська ліга інвалідів «Софія» </a:t>
            </a:r>
            <a:r>
              <a:rPr lang="uk-UA" sz="1100" dirty="0" smtClean="0"/>
              <a:t>«щиро дякує театру  за розуміння і  благодійну  допомогу у сприянні участі людей з обмеженими можливостями у суспільному житті, адаптації до реалій сьогодення, підвищення їх культурного рівня, покращення самопочуття та відновлення самоповаги». </a:t>
            </a:r>
            <a:r>
              <a:rPr lang="uk-UA" sz="1100" i="1" dirty="0" smtClean="0"/>
              <a:t>Голова Правління Н.Ю. Абрамова.</a:t>
            </a:r>
            <a:endParaRPr lang="ru-RU" sz="1100" dirty="0" smtClean="0"/>
          </a:p>
          <a:p>
            <a:pPr lvl="0"/>
            <a:r>
              <a:rPr lang="uk-UA" sz="1100" b="1" dirty="0" smtClean="0"/>
              <a:t>                 МГО «Інтернаціональний союз» </a:t>
            </a:r>
            <a:r>
              <a:rPr lang="uk-UA" sz="1100" dirty="0" smtClean="0"/>
              <a:t>«дякує театру «Романс», за те що долучились до ініціативи з організації благодійних культурно-просвітницьких заходів для сімей національних меншин та інтернаціональних сімей».</a:t>
            </a:r>
            <a:r>
              <a:rPr lang="uk-UA" sz="1100" i="1" dirty="0" smtClean="0"/>
              <a:t> Голова правління Д. </a:t>
            </a:r>
            <a:r>
              <a:rPr lang="uk-UA" sz="1100" i="1" dirty="0" err="1" smtClean="0"/>
              <a:t>Карякіна</a:t>
            </a:r>
            <a:r>
              <a:rPr lang="uk-UA" sz="1100" i="1" dirty="0" smtClean="0"/>
              <a:t>.</a:t>
            </a:r>
            <a:endParaRPr lang="ru-RU" sz="1100" dirty="0" smtClean="0"/>
          </a:p>
          <a:p>
            <a:pPr lvl="0"/>
            <a:r>
              <a:rPr lang="uk-UA" sz="1100" b="1" dirty="0" smtClean="0"/>
              <a:t>                 Київський дитячий фонд </a:t>
            </a:r>
            <a:r>
              <a:rPr lang="uk-UA" sz="1100" dirty="0" smtClean="0"/>
              <a:t>« вважаємо за велику честь засвідчити цим листом свою глибоку повагу та уклінну вдячність за прекрасну традицію Вашого колективу про надання можливості дітям-сиротам, батьки яких загинули в АТО та дітям, батьки яких знаходяться на війні, відвідувати вистави циганського театру. Нехай Господь Вас рясно благословить за Вашу щирість і чуйність до дітей –сиріт». </a:t>
            </a:r>
            <a:r>
              <a:rPr lang="uk-UA" sz="1100" i="1" dirty="0" smtClean="0"/>
              <a:t>Голова Фонду Ніна Семенюк.</a:t>
            </a:r>
            <a:endParaRPr lang="ru-RU" sz="1100" dirty="0" smtClean="0"/>
          </a:p>
          <a:p>
            <a:pPr lvl="0"/>
            <a:r>
              <a:rPr lang="uk-UA" sz="1100" b="1" dirty="0" smtClean="0"/>
              <a:t>                 Київська організація інвалідів «СОТИ» </a:t>
            </a:r>
            <a:r>
              <a:rPr lang="uk-UA" sz="1100" dirty="0" smtClean="0"/>
              <a:t>«дякуємо за надану можливість відвідувати ваші вистави нашим підопічним – інвалідам дитинства з проблемами опорно-рухового апарату,  50 відсотків з яких є </a:t>
            </a:r>
            <a:r>
              <a:rPr lang="uk-UA" sz="1100" b="1" dirty="0" smtClean="0"/>
              <a:t> </a:t>
            </a:r>
            <a:r>
              <a:rPr lang="uk-UA" sz="1100" dirty="0" smtClean="0"/>
              <a:t>переселенцями з анексованого Криму та зони проведення АТО. Звіти про відвідування театру ми постійно публікуємо на нашій сторінці </a:t>
            </a:r>
            <a:r>
              <a:rPr lang="ru-RU" sz="1100" dirty="0" smtClean="0"/>
              <a:t>в </a:t>
            </a:r>
            <a:r>
              <a:rPr lang="en-US" sz="1100" dirty="0" smtClean="0"/>
              <a:t>Facebook</a:t>
            </a:r>
            <a:r>
              <a:rPr lang="uk-UA" sz="1100" dirty="0" smtClean="0"/>
              <a:t>». </a:t>
            </a:r>
            <a:r>
              <a:rPr lang="uk-UA" sz="1100" i="1" dirty="0" smtClean="0"/>
              <a:t>Заст. Голови правління Людмила Титаренко  </a:t>
            </a:r>
            <a:endParaRPr lang="ru-RU" sz="1100" dirty="0" smtClean="0"/>
          </a:p>
          <a:p>
            <a:r>
              <a:rPr lang="uk-UA" sz="1100" i="1" dirty="0" smtClean="0"/>
              <a:t> </a:t>
            </a:r>
            <a:r>
              <a:rPr lang="uk-UA" sz="1100" b="1" dirty="0" smtClean="0"/>
              <a:t>                Українське товариство сліпих </a:t>
            </a:r>
            <a:r>
              <a:rPr lang="uk-UA" sz="1100" dirty="0" smtClean="0"/>
              <a:t>«щиро дякуємо, що навіть у цей складний час Ви не перестаєте допомагати малозабезпеченим інвалідам» </a:t>
            </a:r>
            <a:r>
              <a:rPr lang="uk-UA" sz="1100" i="1" dirty="0" smtClean="0"/>
              <a:t>Голова правління А.В. Горбачов</a:t>
            </a:r>
            <a:endParaRPr lang="ru-RU" sz="1100" dirty="0" smtClean="0"/>
          </a:p>
          <a:p>
            <a:pPr lvl="0"/>
            <a:r>
              <a:rPr lang="uk-UA" sz="1100" b="1" dirty="0" smtClean="0"/>
              <a:t>                Київський геріатричний пансіонат </a:t>
            </a:r>
            <a:r>
              <a:rPr lang="uk-UA" sz="1100" dirty="0" smtClean="0"/>
              <a:t>«в нашому закладі проживають ветерани і інваліди ВВВ та праці, чорнобильці, люди похилого віку, шановані громадяни, які багато зробили для нашої Вітчизни та молодого покоління. Перегляд ними ваших вистав на благодійній основі  дуже сприяє їх естетичному розвитку та підвищенню морального обліку».  </a:t>
            </a:r>
            <a:r>
              <a:rPr lang="uk-UA" sz="1100" i="1" dirty="0" smtClean="0"/>
              <a:t>Директор пансіонату А. М. </a:t>
            </a:r>
            <a:r>
              <a:rPr lang="uk-UA" sz="1100" i="1" dirty="0" err="1" smtClean="0"/>
              <a:t>Урбановська</a:t>
            </a:r>
            <a:endParaRPr lang="ru-RU" sz="1100" dirty="0" smtClean="0"/>
          </a:p>
          <a:p>
            <a:pPr lvl="0"/>
            <a:r>
              <a:rPr lang="uk-UA" sz="1100" i="1" dirty="0" smtClean="0"/>
              <a:t>                 </a:t>
            </a:r>
            <a:r>
              <a:rPr lang="uk-UA" sz="1100" b="1" dirty="0" smtClean="0"/>
              <a:t>Благодійний фонд «Турбота поколінь» </a:t>
            </a:r>
            <a:r>
              <a:rPr lang="uk-UA" sz="1100" dirty="0" smtClean="0"/>
              <a:t> «ми готові всім розповідати про тепло, відповідальність і чуткість , які проявляє Ваш колектив в рамках реалізації благодійних програм допомоги воїнам АТО і членам їх родин» </a:t>
            </a:r>
            <a:r>
              <a:rPr lang="uk-UA" sz="1100" i="1" dirty="0" smtClean="0"/>
              <a:t>Президент В. С. Гольдський</a:t>
            </a:r>
            <a:endParaRPr lang="ru-RU" sz="1100" dirty="0" smtClean="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32" y="7118156"/>
            <a:ext cx="2438578" cy="1681626"/>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7461" y="7118156"/>
            <a:ext cx="2522440" cy="1681626"/>
          </a:xfrm>
          <a:prstGeom prst="rect">
            <a:avLst/>
          </a:prstGeom>
          <a:ln>
            <a:noFill/>
          </a:ln>
          <a:effectLst>
            <a:softEdge rad="112500"/>
          </a:effectLst>
        </p:spPr>
      </p:pic>
      <p:sp>
        <p:nvSpPr>
          <p:cNvPr id="7" name="TextBox 6"/>
          <p:cNvSpPr txBox="1"/>
          <p:nvPr/>
        </p:nvSpPr>
        <p:spPr>
          <a:xfrm>
            <a:off x="3553581" y="8720269"/>
            <a:ext cx="316352" cy="276999"/>
          </a:xfrm>
          <a:prstGeom prst="rect">
            <a:avLst/>
          </a:prstGeom>
          <a:noFill/>
        </p:spPr>
        <p:txBody>
          <a:bodyPr wrap="square" rtlCol="0">
            <a:spAutoFit/>
          </a:bodyPr>
          <a:lstStyle/>
          <a:p>
            <a:r>
              <a:rPr lang="uk-UA" sz="1200" dirty="0" smtClean="0"/>
              <a:t>4</a:t>
            </a:r>
            <a:endParaRPr lang="ru-RU" sz="1200" dirty="0"/>
          </a:p>
        </p:txBody>
      </p:sp>
    </p:spTree>
    <p:extLst>
      <p:ext uri="{BB962C8B-B14F-4D97-AF65-F5344CB8AC3E}">
        <p14:creationId xmlns:p14="http://schemas.microsoft.com/office/powerpoint/2010/main" val="562519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486837"/>
            <a:ext cx="5915025" cy="769470"/>
          </a:xfrm>
        </p:spPr>
        <p:txBody>
          <a:bodyPr>
            <a:normAutofit fontScale="90000"/>
          </a:bodyPr>
          <a:lstStyle/>
          <a:p>
            <a:pPr lvl="0" algn="ctr"/>
            <a:r>
              <a:rPr lang="uk-UA" sz="2000" b="1" dirty="0">
                <a:latin typeface="+mn-lt"/>
              </a:rPr>
              <a:t>«Картка киянина»</a:t>
            </a:r>
            <a:r>
              <a:rPr lang="uk-UA" b="1" dirty="0"/>
              <a:t/>
            </a:r>
            <a:br>
              <a:rPr lang="uk-UA" b="1" dirty="0"/>
            </a:b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3587" y="801971"/>
            <a:ext cx="2494557" cy="1424891"/>
          </a:xfrm>
          <a:prstGeom prst="rect">
            <a:avLst/>
          </a:prstGeom>
          <a:ln>
            <a:noFill/>
          </a:ln>
          <a:effectLst>
            <a:softEdge rad="112500"/>
          </a:effectLst>
        </p:spPr>
      </p:pic>
      <p:sp>
        <p:nvSpPr>
          <p:cNvPr id="4" name="TextBox 3"/>
          <p:cNvSpPr txBox="1"/>
          <p:nvPr/>
        </p:nvSpPr>
        <p:spPr>
          <a:xfrm>
            <a:off x="938254" y="2464904"/>
            <a:ext cx="5192202" cy="1384995"/>
          </a:xfrm>
          <a:prstGeom prst="rect">
            <a:avLst/>
          </a:prstGeom>
          <a:noFill/>
        </p:spPr>
        <p:txBody>
          <a:bodyPr wrap="square" rtlCol="0">
            <a:spAutoFit/>
          </a:bodyPr>
          <a:lstStyle/>
          <a:p>
            <a:pPr algn="ctr"/>
            <a:r>
              <a:rPr lang="uk-UA" sz="1200" dirty="0" smtClean="0"/>
              <a:t>Театр «Романс» у 2019 році продовжив пільгову програму для власників «Картки киянина», за якою кожен бажаючий може відвідати вистави театру сплативши за квиток лише 30 гривень. Всього за рік пільговими квитками було забезпечено 300 осіб:</a:t>
            </a:r>
          </a:p>
          <a:p>
            <a:pPr algn="ctr"/>
            <a:r>
              <a:rPr lang="uk-UA" sz="1200" dirty="0" smtClean="0"/>
              <a:t>Січень – 34 ,</a:t>
            </a:r>
            <a:r>
              <a:rPr lang="uk-UA" sz="1200" dirty="0"/>
              <a:t> Лютий -66, Березень -36, </a:t>
            </a:r>
            <a:r>
              <a:rPr lang="uk-UA" sz="1200" dirty="0" smtClean="0"/>
              <a:t>Квітень-32, Травень-32, Червень-17,</a:t>
            </a:r>
            <a:endParaRPr lang="uk-UA" sz="1200" dirty="0"/>
          </a:p>
          <a:p>
            <a:pPr algn="ctr"/>
            <a:r>
              <a:rPr lang="uk-UA" sz="1200" dirty="0"/>
              <a:t>Вересень-24, </a:t>
            </a:r>
            <a:r>
              <a:rPr lang="uk-UA" sz="1200" dirty="0" smtClean="0"/>
              <a:t>Жовтень-18,</a:t>
            </a:r>
            <a:r>
              <a:rPr lang="uk-UA" sz="1200" dirty="0"/>
              <a:t> Листопад -</a:t>
            </a:r>
            <a:r>
              <a:rPr lang="uk-UA" sz="1200" dirty="0" smtClean="0"/>
              <a:t>17,</a:t>
            </a:r>
            <a:r>
              <a:rPr lang="uk-UA" sz="1200" dirty="0"/>
              <a:t> Грудень -</a:t>
            </a:r>
            <a:r>
              <a:rPr lang="uk-UA" sz="1200" dirty="0" smtClean="0"/>
              <a:t>24.</a:t>
            </a:r>
            <a:endParaRPr lang="ru-RU" sz="1200" dirty="0"/>
          </a:p>
          <a:p>
            <a:pPr algn="ctr"/>
            <a:endParaRPr lang="uk-UA" sz="1200" dirty="0"/>
          </a:p>
        </p:txBody>
      </p:sp>
      <p:sp>
        <p:nvSpPr>
          <p:cNvPr id="5" name="Прямоугольник 4"/>
          <p:cNvSpPr/>
          <p:nvPr/>
        </p:nvSpPr>
        <p:spPr>
          <a:xfrm>
            <a:off x="938254" y="6901734"/>
            <a:ext cx="5716988" cy="1015663"/>
          </a:xfrm>
          <a:prstGeom prst="rect">
            <a:avLst/>
          </a:prstGeom>
        </p:spPr>
        <p:txBody>
          <a:bodyPr wrap="square">
            <a:spAutoFit/>
          </a:bodyPr>
          <a:lstStyle/>
          <a:p>
            <a:pPr algn="ctr"/>
            <a:r>
              <a:rPr lang="ru-RU" sz="1200" i="1" dirty="0" smtClean="0"/>
              <a:t>«В </a:t>
            </a:r>
            <a:r>
              <a:rPr lang="ru-RU" sz="1200" i="1" dirty="0" err="1" smtClean="0"/>
              <a:t>минулому</a:t>
            </a:r>
            <a:r>
              <a:rPr lang="ru-RU" sz="1200" i="1" dirty="0" smtClean="0"/>
              <a:t> </a:t>
            </a:r>
            <a:r>
              <a:rPr lang="ru-RU" sz="1200" i="1" dirty="0" err="1" smtClean="0"/>
              <a:t>році</a:t>
            </a:r>
            <a:r>
              <a:rPr lang="ru-RU" sz="1200" i="1" dirty="0" smtClean="0"/>
              <a:t>   ми  </a:t>
            </a:r>
            <a:r>
              <a:rPr lang="ru-RU" sz="1200" i="1" dirty="0" err="1" smtClean="0"/>
              <a:t>мали</a:t>
            </a:r>
            <a:r>
              <a:rPr lang="ru-RU" sz="1200" i="1" dirty="0" smtClean="0"/>
              <a:t> </a:t>
            </a:r>
            <a:r>
              <a:rPr lang="ru-RU" sz="1200" i="1" dirty="0" err="1" smtClean="0"/>
              <a:t>змогу</a:t>
            </a:r>
            <a:r>
              <a:rPr lang="ru-RU" sz="1200" i="1" dirty="0" smtClean="0"/>
              <a:t> на </a:t>
            </a:r>
            <a:r>
              <a:rPr lang="ru-RU" sz="1200" i="1" dirty="0" err="1" smtClean="0"/>
              <a:t>пільгових</a:t>
            </a:r>
            <a:r>
              <a:rPr lang="ru-RU" sz="1200" i="1" dirty="0" smtClean="0"/>
              <a:t> </a:t>
            </a:r>
            <a:r>
              <a:rPr lang="ru-RU" sz="1200" i="1" dirty="0" err="1" smtClean="0"/>
              <a:t>умовах</a:t>
            </a:r>
            <a:r>
              <a:rPr lang="ru-RU" sz="1200" i="1" dirty="0" smtClean="0"/>
              <a:t> </a:t>
            </a:r>
            <a:r>
              <a:rPr lang="ru-RU" sz="1200" i="1" dirty="0"/>
              <a:t> </a:t>
            </a:r>
            <a:r>
              <a:rPr lang="ru-RU" sz="1200" i="1" dirty="0" err="1" smtClean="0"/>
              <a:t>переглянути</a:t>
            </a:r>
            <a:r>
              <a:rPr lang="ru-RU" sz="1200" i="1" dirty="0" smtClean="0"/>
              <a:t>   </a:t>
            </a:r>
            <a:r>
              <a:rPr lang="ru-RU" sz="1200" i="1" dirty="0" err="1"/>
              <a:t>вистави</a:t>
            </a:r>
            <a:r>
              <a:rPr lang="ru-RU" sz="1200" i="1" dirty="0"/>
              <a:t> в </a:t>
            </a:r>
            <a:r>
              <a:rPr lang="ru-RU" sz="1200" i="1" dirty="0" err="1"/>
              <a:t>Київському</a:t>
            </a:r>
            <a:r>
              <a:rPr lang="ru-RU" sz="1200" i="1" dirty="0"/>
              <a:t> </a:t>
            </a:r>
            <a:r>
              <a:rPr lang="ru-RU" sz="1200" i="1" dirty="0" err="1"/>
              <a:t>академічному</a:t>
            </a:r>
            <a:r>
              <a:rPr lang="ru-RU" sz="1200" i="1" dirty="0"/>
              <a:t> </a:t>
            </a:r>
            <a:r>
              <a:rPr lang="ru-RU" sz="1200" i="1" dirty="0" err="1"/>
              <a:t>музично</a:t>
            </a:r>
            <a:r>
              <a:rPr lang="ru-RU" sz="1200" i="1" dirty="0"/>
              <a:t>-драматичному </a:t>
            </a:r>
            <a:r>
              <a:rPr lang="ru-RU" sz="1200" i="1" dirty="0" err="1"/>
              <a:t>Циганському</a:t>
            </a:r>
            <a:r>
              <a:rPr lang="ru-RU" sz="1200" i="1" dirty="0"/>
              <a:t> </a:t>
            </a:r>
            <a:r>
              <a:rPr lang="ru-RU" sz="1200" i="1" dirty="0" err="1"/>
              <a:t>театрі</a:t>
            </a:r>
            <a:r>
              <a:rPr lang="ru-RU" sz="1200" i="1" dirty="0"/>
              <a:t> «Романс</a:t>
            </a:r>
            <a:r>
              <a:rPr lang="ru-RU" sz="1200" i="1" dirty="0" smtClean="0"/>
              <a:t>», </a:t>
            </a:r>
            <a:r>
              <a:rPr lang="ru-RU" sz="1200" i="1" dirty="0"/>
              <a:t> </a:t>
            </a:r>
          </a:p>
          <a:p>
            <a:pPr algn="ctr"/>
            <a:r>
              <a:rPr lang="ru-RU" sz="1200" i="1" dirty="0"/>
              <a:t> </a:t>
            </a:r>
            <a:r>
              <a:rPr lang="ru-RU" sz="1200" i="1" dirty="0" smtClean="0"/>
              <a:t>     </a:t>
            </a:r>
            <a:r>
              <a:rPr lang="ru-RU" sz="1200" i="1" dirty="0" err="1" smtClean="0"/>
              <a:t>насолодитися</a:t>
            </a:r>
            <a:r>
              <a:rPr lang="ru-RU" sz="1200" i="1" dirty="0" smtClean="0"/>
              <a:t> </a:t>
            </a:r>
            <a:r>
              <a:rPr lang="ru-RU" sz="1200" i="1" dirty="0" err="1"/>
              <a:t>феєрією</a:t>
            </a:r>
            <a:r>
              <a:rPr lang="ru-RU" sz="1200" i="1" dirty="0"/>
              <a:t> </a:t>
            </a:r>
            <a:r>
              <a:rPr lang="ru-RU" sz="1200" i="1" dirty="0" err="1"/>
              <a:t>танцю</a:t>
            </a:r>
            <a:r>
              <a:rPr lang="ru-RU" sz="1200" i="1" dirty="0"/>
              <a:t>, </a:t>
            </a:r>
            <a:r>
              <a:rPr lang="ru-RU" sz="1200" i="1" dirty="0" err="1"/>
              <a:t>співу</a:t>
            </a:r>
            <a:r>
              <a:rPr lang="ru-RU" sz="1200" i="1" dirty="0"/>
              <a:t>, </a:t>
            </a:r>
            <a:r>
              <a:rPr lang="ru-RU" sz="1200" i="1" dirty="0" err="1"/>
              <a:t>світлим</a:t>
            </a:r>
            <a:r>
              <a:rPr lang="ru-RU" sz="1200" i="1" dirty="0"/>
              <a:t> </a:t>
            </a:r>
            <a:r>
              <a:rPr lang="ru-RU" sz="1200" i="1" dirty="0" err="1"/>
              <a:t>гумором</a:t>
            </a:r>
            <a:r>
              <a:rPr lang="ru-RU" sz="1200" i="1" dirty="0"/>
              <a:t> та </a:t>
            </a:r>
            <a:r>
              <a:rPr lang="ru-RU" sz="1200" i="1" dirty="0" err="1"/>
              <a:t>чудовою</a:t>
            </a:r>
            <a:r>
              <a:rPr lang="ru-RU" sz="1200" i="1" dirty="0"/>
              <a:t> </a:t>
            </a:r>
            <a:r>
              <a:rPr lang="ru-RU" sz="1200" i="1" dirty="0" err="1"/>
              <a:t>акторською</a:t>
            </a:r>
            <a:r>
              <a:rPr lang="ru-RU" sz="1200" i="1" dirty="0"/>
              <a:t> </a:t>
            </a:r>
            <a:r>
              <a:rPr lang="ru-RU" sz="1200" i="1" dirty="0" err="1"/>
              <a:t>грою</a:t>
            </a:r>
            <a:r>
              <a:rPr lang="ru-RU" sz="1200" i="1" dirty="0"/>
              <a:t> </a:t>
            </a:r>
            <a:r>
              <a:rPr lang="ru-RU" sz="1200" i="1" dirty="0" err="1"/>
              <a:t>артистів</a:t>
            </a:r>
            <a:r>
              <a:rPr lang="ru-RU" sz="1200" i="1" dirty="0"/>
              <a:t> театру</a:t>
            </a:r>
            <a:r>
              <a:rPr lang="ru-RU" sz="1200" i="1" dirty="0" smtClean="0"/>
              <a:t>.» </a:t>
            </a:r>
          </a:p>
          <a:p>
            <a:pPr algn="ctr"/>
            <a:r>
              <a:rPr lang="uk-UA" sz="1200" i="1" dirty="0" smtClean="0">
                <a:effectLst/>
              </a:rPr>
              <a:t>Ветерани Подільського району</a:t>
            </a:r>
            <a:endParaRPr lang="ru-RU" sz="1200" i="1" dirty="0">
              <a:effectLs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253" y="3754483"/>
            <a:ext cx="5638582" cy="2884856"/>
          </a:xfrm>
          <a:prstGeom prst="rect">
            <a:avLst/>
          </a:prstGeom>
          <a:ln>
            <a:noFill/>
          </a:ln>
          <a:effectLst>
            <a:softEdge rad="112500"/>
          </a:effectLst>
        </p:spPr>
      </p:pic>
      <p:sp>
        <p:nvSpPr>
          <p:cNvPr id="7" name="TextBox 6"/>
          <p:cNvSpPr txBox="1"/>
          <p:nvPr/>
        </p:nvSpPr>
        <p:spPr>
          <a:xfrm>
            <a:off x="3375329" y="8544324"/>
            <a:ext cx="318051" cy="276999"/>
          </a:xfrm>
          <a:prstGeom prst="rect">
            <a:avLst/>
          </a:prstGeom>
          <a:noFill/>
        </p:spPr>
        <p:txBody>
          <a:bodyPr wrap="square" rtlCol="0">
            <a:spAutoFit/>
          </a:bodyPr>
          <a:lstStyle/>
          <a:p>
            <a:r>
              <a:rPr lang="uk-UA" sz="1200" dirty="0" smtClean="0"/>
              <a:t>5</a:t>
            </a:r>
            <a:endParaRPr lang="ru-RU" sz="1200" dirty="0"/>
          </a:p>
        </p:txBody>
      </p:sp>
    </p:spTree>
    <p:extLst>
      <p:ext uri="{BB962C8B-B14F-4D97-AF65-F5344CB8AC3E}">
        <p14:creationId xmlns:p14="http://schemas.microsoft.com/office/powerpoint/2010/main" val="2520149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29057" r="17638"/>
          <a:stretch/>
        </p:blipFill>
        <p:spPr>
          <a:xfrm>
            <a:off x="769430" y="5183639"/>
            <a:ext cx="2979752" cy="3649648"/>
          </a:xfrm>
          <a:prstGeom prst="rect">
            <a:avLst/>
          </a:prstGeom>
          <a:ln>
            <a:noFill/>
          </a:ln>
          <a:effectLst>
            <a:softEdge rad="112500"/>
          </a:effectLst>
        </p:spPr>
      </p:pic>
      <p:sp>
        <p:nvSpPr>
          <p:cNvPr id="2" name="Заголовок 1"/>
          <p:cNvSpPr>
            <a:spLocks noGrp="1"/>
          </p:cNvSpPr>
          <p:nvPr>
            <p:ph type="title"/>
          </p:nvPr>
        </p:nvSpPr>
        <p:spPr>
          <a:xfrm>
            <a:off x="485773" y="235466"/>
            <a:ext cx="5915025" cy="833081"/>
          </a:xfrm>
        </p:spPr>
        <p:txBody>
          <a:bodyPr>
            <a:normAutofit fontScale="90000"/>
          </a:bodyPr>
          <a:lstStyle/>
          <a:p>
            <a:pPr lvl="0" algn="ctr"/>
            <a:r>
              <a:rPr lang="uk-UA" sz="2000" b="1" dirty="0">
                <a:latin typeface="+mn-lt"/>
              </a:rPr>
              <a:t>Міжнародна співпраця</a:t>
            </a:r>
            <a:r>
              <a:rPr lang="uk-UA" b="1" dirty="0"/>
              <a:t/>
            </a:r>
            <a:br>
              <a:rPr lang="uk-UA" b="1" dirty="0"/>
            </a:br>
            <a:endParaRPr lang="ru-RU" dirty="0"/>
          </a:p>
        </p:txBody>
      </p:sp>
      <p:pic>
        <p:nvPicPr>
          <p:cNvPr id="1026" name="Picture 2" descr="C:\Users\User\Desktop\ЗВІТ ТЕАТРУ 2019\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283" y="782374"/>
            <a:ext cx="2734595" cy="18654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Рисунок 3" descr="https://scontent.fiev13-1.fna.fbcdn.net/v/t1.0-1/c12.9.112.112a/p130x130/954620_525894094113643_67362556_n.jpg?_nc_cat=106&amp;_nc_ohc=dvEgHGQnomcAX8UzTbv&amp;_nc_ht=scontent.fiev13-1.fna&amp;oh=12efbbe74bbc796a4bb23882d7fb9386&amp;oe=5ED0C4EA">
            <a:hlinkClick r:id="rId4" tgtFrame="&quot;&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3689405" y="2038588"/>
            <a:ext cx="560567" cy="530893"/>
          </a:xfrm>
          <a:prstGeom prst="rect">
            <a:avLst/>
          </a:prstGeom>
          <a:noFill/>
          <a:ln>
            <a:noFill/>
          </a:ln>
        </p:spPr>
      </p:pic>
      <p:sp>
        <p:nvSpPr>
          <p:cNvPr id="3" name="Прямоугольник 2"/>
          <p:cNvSpPr/>
          <p:nvPr/>
        </p:nvSpPr>
        <p:spPr>
          <a:xfrm>
            <a:off x="696733" y="2727202"/>
            <a:ext cx="3429000" cy="2192908"/>
          </a:xfrm>
          <a:prstGeom prst="rect">
            <a:avLst/>
          </a:prstGeom>
        </p:spPr>
        <p:txBody>
          <a:bodyPr>
            <a:spAutoFit/>
          </a:bodyPr>
          <a:lstStyle/>
          <a:p>
            <a:pPr algn="just"/>
            <a:r>
              <a:rPr lang="ru-RU" sz="1050" dirty="0"/>
              <a:t>Як </a:t>
            </a:r>
            <a:r>
              <a:rPr lang="ru-RU" sz="1050" dirty="0" err="1"/>
              <a:t>це</a:t>
            </a:r>
            <a:r>
              <a:rPr lang="ru-RU" sz="1050" dirty="0"/>
              <a:t>, коли у </a:t>
            </a:r>
            <a:r>
              <a:rPr lang="ru-RU" sz="1050" dirty="0" err="1"/>
              <a:t>твого</a:t>
            </a:r>
            <a:r>
              <a:rPr lang="ru-RU" sz="1050" dirty="0"/>
              <a:t> народу </a:t>
            </a:r>
            <a:r>
              <a:rPr lang="ru-RU" sz="1050" dirty="0" err="1"/>
              <a:t>немає</a:t>
            </a:r>
            <a:r>
              <a:rPr lang="ru-RU" sz="1050" dirty="0"/>
              <a:t> </a:t>
            </a:r>
            <a:r>
              <a:rPr lang="ru-RU" sz="1050" dirty="0" err="1"/>
              <a:t>коренів</a:t>
            </a:r>
            <a:r>
              <a:rPr lang="ru-RU" sz="1050" dirty="0"/>
              <a:t>, </a:t>
            </a:r>
            <a:r>
              <a:rPr lang="ru-RU" sz="1050" dirty="0" err="1"/>
              <a:t>немає</a:t>
            </a:r>
            <a:r>
              <a:rPr lang="ru-RU" sz="1050" dirty="0"/>
              <a:t> </a:t>
            </a:r>
            <a:r>
              <a:rPr lang="ru-RU" sz="1050" dirty="0" err="1"/>
              <a:t>підтримки</a:t>
            </a:r>
            <a:r>
              <a:rPr lang="ru-RU" sz="1050" dirty="0"/>
              <a:t> </a:t>
            </a:r>
            <a:r>
              <a:rPr lang="ru-RU" sz="1050" dirty="0" err="1"/>
              <a:t>приймаючої</a:t>
            </a:r>
            <a:r>
              <a:rPr lang="ru-RU" sz="1050" dirty="0"/>
              <a:t> </a:t>
            </a:r>
            <a:r>
              <a:rPr lang="ru-RU" sz="1050" dirty="0" err="1"/>
              <a:t>громади</a:t>
            </a:r>
            <a:r>
              <a:rPr lang="ru-RU" sz="1050" dirty="0"/>
              <a:t>, </a:t>
            </a:r>
            <a:r>
              <a:rPr lang="ru-RU" sz="1050" dirty="0" err="1"/>
              <a:t>подекуди</a:t>
            </a:r>
            <a:r>
              <a:rPr lang="ru-RU" sz="1050" dirty="0"/>
              <a:t> </a:t>
            </a:r>
            <a:r>
              <a:rPr lang="ru-RU" sz="1050" dirty="0" err="1"/>
              <a:t>немає</a:t>
            </a:r>
            <a:r>
              <a:rPr lang="ru-RU" sz="1050" dirty="0"/>
              <a:t> </a:t>
            </a:r>
            <a:r>
              <a:rPr lang="ru-RU" sz="1050" dirty="0" err="1"/>
              <a:t>документів</a:t>
            </a:r>
            <a:r>
              <a:rPr lang="ru-RU" sz="1050" dirty="0"/>
              <a:t>, </a:t>
            </a:r>
            <a:r>
              <a:rPr lang="ru-RU" sz="1050" dirty="0" err="1"/>
              <a:t>які</a:t>
            </a:r>
            <a:r>
              <a:rPr lang="ru-RU" sz="1050" dirty="0"/>
              <a:t> б </a:t>
            </a:r>
            <a:r>
              <a:rPr lang="ru-RU" sz="1050" dirty="0" err="1"/>
              <a:t>підтверджували</a:t>
            </a:r>
            <a:r>
              <a:rPr lang="ru-RU" sz="1050" dirty="0"/>
              <a:t> б </a:t>
            </a:r>
            <a:r>
              <a:rPr lang="ru-RU" sz="1050" dirty="0" err="1"/>
              <a:t>громадянство</a:t>
            </a:r>
            <a:r>
              <a:rPr lang="ru-RU" sz="1050" dirty="0"/>
              <a:t>, коли усе ваше </a:t>
            </a:r>
            <a:r>
              <a:rPr lang="ru-RU" sz="1050" dirty="0" err="1"/>
              <a:t>існування</a:t>
            </a:r>
            <a:r>
              <a:rPr lang="ru-RU" sz="1050" dirty="0"/>
              <a:t> </a:t>
            </a:r>
            <a:r>
              <a:rPr lang="ru-RU" sz="1050" dirty="0" err="1"/>
              <a:t>оповите</a:t>
            </a:r>
            <a:r>
              <a:rPr lang="ru-RU" sz="1050" dirty="0"/>
              <a:t> </a:t>
            </a:r>
            <a:r>
              <a:rPr lang="ru-RU" sz="1050" dirty="0" err="1"/>
              <a:t>міфами</a:t>
            </a:r>
            <a:r>
              <a:rPr lang="ru-RU" sz="1050" dirty="0"/>
              <a:t> та стереотипами? Але, не </a:t>
            </a:r>
            <a:r>
              <a:rPr lang="ru-RU" sz="1050" dirty="0" err="1"/>
              <a:t>зважаючи</a:t>
            </a:r>
            <a:r>
              <a:rPr lang="ru-RU" sz="1050" dirty="0"/>
              <a:t> на </a:t>
            </a:r>
            <a:r>
              <a:rPr lang="ru-RU" sz="1050" dirty="0" err="1"/>
              <a:t>це</a:t>
            </a:r>
            <a:r>
              <a:rPr lang="ru-RU" sz="1050" dirty="0"/>
              <a:t>, культурна </a:t>
            </a:r>
            <a:r>
              <a:rPr lang="ru-RU" sz="1050" dirty="0" err="1"/>
              <a:t>спадщина</a:t>
            </a:r>
            <a:r>
              <a:rPr lang="ru-RU" sz="1050" dirty="0"/>
              <a:t> </a:t>
            </a:r>
            <a:r>
              <a:rPr lang="ru-RU" sz="1050" dirty="0" err="1"/>
              <a:t>ромів</a:t>
            </a:r>
            <a:r>
              <a:rPr lang="ru-RU" sz="1050" dirty="0"/>
              <a:t> </a:t>
            </a:r>
            <a:r>
              <a:rPr lang="ru-RU" sz="1050" dirty="0" err="1"/>
              <a:t>завжди</a:t>
            </a:r>
            <a:r>
              <a:rPr lang="ru-RU" sz="1050" dirty="0"/>
              <a:t> </a:t>
            </a:r>
            <a:r>
              <a:rPr lang="ru-RU" sz="1050" dirty="0" err="1"/>
              <a:t>надихала</a:t>
            </a:r>
            <a:r>
              <a:rPr lang="ru-RU" sz="1050" dirty="0"/>
              <a:t> </a:t>
            </a:r>
            <a:r>
              <a:rPr lang="ru-RU" sz="1050" dirty="0" err="1"/>
              <a:t>митців</a:t>
            </a:r>
            <a:r>
              <a:rPr lang="ru-RU" sz="1050" dirty="0"/>
              <a:t> </a:t>
            </a:r>
            <a:r>
              <a:rPr lang="ru-RU" sz="1050" dirty="0" err="1"/>
              <a:t>писати</a:t>
            </a:r>
            <a:r>
              <a:rPr lang="ru-RU" sz="1050" dirty="0"/>
              <a:t> </a:t>
            </a:r>
            <a:r>
              <a:rPr lang="ru-RU" sz="1050" dirty="0" err="1"/>
              <a:t>поезію</a:t>
            </a:r>
            <a:r>
              <a:rPr lang="ru-RU" sz="1050" dirty="0"/>
              <a:t> та </a:t>
            </a:r>
            <a:r>
              <a:rPr lang="ru-RU" sz="1050" dirty="0" err="1"/>
              <a:t>романи</a:t>
            </a:r>
            <a:r>
              <a:rPr lang="ru-RU" sz="1050" dirty="0"/>
              <a:t>, </a:t>
            </a:r>
            <a:r>
              <a:rPr lang="ru-RU" sz="1050" dirty="0" err="1"/>
              <a:t>знімати</a:t>
            </a:r>
            <a:r>
              <a:rPr lang="ru-RU" sz="1050" dirty="0"/>
              <a:t> </a:t>
            </a:r>
            <a:r>
              <a:rPr lang="ru-RU" sz="1050" dirty="0" err="1"/>
              <a:t>фільми</a:t>
            </a:r>
            <a:r>
              <a:rPr lang="ru-RU" sz="1050" dirty="0"/>
              <a:t> та </a:t>
            </a:r>
            <a:r>
              <a:rPr lang="ru-RU" sz="1050" dirty="0" err="1"/>
              <a:t>писати</a:t>
            </a:r>
            <a:r>
              <a:rPr lang="ru-RU" sz="1050" dirty="0"/>
              <a:t> </a:t>
            </a:r>
            <a:r>
              <a:rPr lang="ru-RU" sz="1050" dirty="0" err="1"/>
              <a:t>музику</a:t>
            </a:r>
            <a:r>
              <a:rPr lang="ru-RU" sz="1050" dirty="0" smtClean="0"/>
              <a:t>.</a:t>
            </a:r>
            <a:endParaRPr lang="ru-RU" sz="1050" dirty="0"/>
          </a:p>
          <a:p>
            <a:pPr algn="just"/>
            <a:r>
              <a:rPr lang="ru-RU" sz="1050" dirty="0" err="1"/>
              <a:t>Запрошуємо</a:t>
            </a:r>
            <a:r>
              <a:rPr lang="ru-RU" sz="1050" dirty="0"/>
              <a:t> вас на </a:t>
            </a:r>
            <a:r>
              <a:rPr lang="ru-RU" sz="1050" dirty="0" err="1"/>
              <a:t>театральну</a:t>
            </a:r>
            <a:r>
              <a:rPr lang="ru-RU" sz="1050" dirty="0"/>
              <a:t> </a:t>
            </a:r>
            <a:r>
              <a:rPr lang="ru-RU" sz="1050" dirty="0" err="1"/>
              <a:t>виставу</a:t>
            </a:r>
            <a:r>
              <a:rPr lang="ru-RU" sz="1050" dirty="0"/>
              <a:t> «</a:t>
            </a:r>
            <a:r>
              <a:rPr lang="ru-RU" sz="1050" dirty="0" err="1"/>
              <a:t>Невидимі</a:t>
            </a:r>
            <a:r>
              <a:rPr lang="ru-RU" sz="1050" dirty="0"/>
              <a:t> </a:t>
            </a:r>
            <a:r>
              <a:rPr lang="ru-RU" sz="1050" dirty="0" err="1"/>
              <a:t>роМИ</a:t>
            </a:r>
            <a:r>
              <a:rPr lang="ru-RU" sz="1050" dirty="0"/>
              <a:t>» 4 листопада о 17:30  </a:t>
            </a:r>
            <a:r>
              <a:rPr lang="ru-RU" sz="1050" dirty="0" smtClean="0"/>
              <a:t>в </a:t>
            </a:r>
            <a:r>
              <a:rPr lang="ru-RU" sz="1050" dirty="0" err="1" smtClean="0"/>
              <a:t>Циганський</a:t>
            </a:r>
            <a:r>
              <a:rPr lang="ru-RU" sz="1050" dirty="0" smtClean="0"/>
              <a:t> театр «Романс»,  </a:t>
            </a:r>
            <a:r>
              <a:rPr lang="ru-RU" sz="1050" dirty="0"/>
              <a:t>яка </a:t>
            </a:r>
            <a:r>
              <a:rPr lang="ru-RU" sz="1050" dirty="0" err="1"/>
              <a:t>відбудеться</a:t>
            </a:r>
            <a:r>
              <a:rPr lang="ru-RU" sz="1050" dirty="0"/>
              <a:t> з </a:t>
            </a:r>
            <a:r>
              <a:rPr lang="ru-RU" sz="1050" dirty="0" err="1"/>
              <a:t>нагоди</a:t>
            </a:r>
            <a:r>
              <a:rPr lang="ru-RU" sz="1050" dirty="0"/>
              <a:t> </a:t>
            </a:r>
            <a:r>
              <a:rPr lang="ru-RU" sz="1050" dirty="0" err="1"/>
              <a:t>відзначення</a:t>
            </a:r>
            <a:r>
              <a:rPr lang="ru-RU" sz="1050" dirty="0"/>
              <a:t> 5-річчя </a:t>
            </a:r>
            <a:r>
              <a:rPr lang="ru-RU" sz="1050" dirty="0" err="1"/>
              <a:t>кампанії</a:t>
            </a:r>
            <a:r>
              <a:rPr lang="ru-RU" sz="1050" dirty="0"/>
              <a:t> </a:t>
            </a:r>
            <a:r>
              <a:rPr lang="ru-RU" sz="1050" u="sng" dirty="0">
                <a:hlinkClick r:id="rId6"/>
              </a:rPr>
              <a:t>#</a:t>
            </a:r>
            <a:r>
              <a:rPr lang="ru-RU" sz="1050" u="sng" dirty="0" err="1">
                <a:hlinkClick r:id="rId6"/>
              </a:rPr>
              <a:t>IBelong</a:t>
            </a:r>
            <a:r>
              <a:rPr lang="ru-RU" sz="1050" dirty="0"/>
              <a:t> </a:t>
            </a:r>
            <a:r>
              <a:rPr lang="ru-RU" sz="1050" dirty="0" err="1"/>
              <a:t>від</a:t>
            </a:r>
            <a:r>
              <a:rPr lang="ru-RU" sz="1050" dirty="0"/>
              <a:t> Агентства ООН у справах </a:t>
            </a:r>
            <a:r>
              <a:rPr lang="ru-RU" sz="1050" dirty="0" err="1"/>
              <a:t>біженців</a:t>
            </a:r>
            <a:r>
              <a:rPr lang="ru-RU" sz="1050" dirty="0"/>
              <a:t>, метою </a:t>
            </a:r>
            <a:r>
              <a:rPr lang="ru-RU" sz="1050" dirty="0" err="1"/>
              <a:t>якої</a:t>
            </a:r>
            <a:r>
              <a:rPr lang="ru-RU" sz="1050" dirty="0"/>
              <a:t> є </a:t>
            </a:r>
            <a:r>
              <a:rPr lang="ru-RU" sz="1050" dirty="0" err="1"/>
              <a:t>подолання</a:t>
            </a:r>
            <a:r>
              <a:rPr lang="ru-RU" sz="1050" dirty="0"/>
              <a:t> </a:t>
            </a:r>
            <a:r>
              <a:rPr lang="ru-RU" sz="1050" dirty="0" err="1"/>
              <a:t>проблеми</a:t>
            </a:r>
            <a:r>
              <a:rPr lang="ru-RU" sz="1050" dirty="0"/>
              <a:t> </a:t>
            </a:r>
            <a:r>
              <a:rPr lang="ru-RU" sz="1050" dirty="0" err="1"/>
              <a:t>безгромадянства</a:t>
            </a:r>
            <a:r>
              <a:rPr lang="ru-RU" sz="1050" dirty="0"/>
              <a:t> до 2024 року. </a:t>
            </a:r>
          </a:p>
        </p:txBody>
      </p:sp>
      <p:sp>
        <p:nvSpPr>
          <p:cNvPr id="5" name="Прямоугольник 4"/>
          <p:cNvSpPr/>
          <p:nvPr/>
        </p:nvSpPr>
        <p:spPr>
          <a:xfrm>
            <a:off x="3689405" y="5015610"/>
            <a:ext cx="2997642" cy="3808735"/>
          </a:xfrm>
          <a:prstGeom prst="rect">
            <a:avLst/>
          </a:prstGeom>
        </p:spPr>
        <p:txBody>
          <a:bodyPr wrap="square">
            <a:spAutoFit/>
          </a:bodyPr>
          <a:lstStyle/>
          <a:p>
            <a:r>
              <a:rPr lang="ru-RU" sz="1050" b="1" dirty="0" smtClean="0"/>
              <a:t>     В </a:t>
            </a:r>
            <a:r>
              <a:rPr lang="ru-RU" sz="1050" b="1" dirty="0" err="1"/>
              <a:t>Київському</a:t>
            </a:r>
            <a:r>
              <a:rPr lang="ru-RU" sz="1050" b="1" dirty="0"/>
              <a:t> </a:t>
            </a:r>
            <a:r>
              <a:rPr lang="ru-RU" sz="1050" b="1" dirty="0" err="1"/>
              <a:t>театрі</a:t>
            </a:r>
            <a:r>
              <a:rPr lang="ru-RU" sz="1050" b="1" dirty="0"/>
              <a:t> “Романс” </a:t>
            </a:r>
            <a:r>
              <a:rPr lang="ru-RU" sz="1050" b="1" dirty="0" err="1"/>
              <a:t>презентували</a:t>
            </a:r>
            <a:r>
              <a:rPr lang="ru-RU" sz="1050" b="1" dirty="0"/>
              <a:t> проект «</a:t>
            </a:r>
            <a:r>
              <a:rPr lang="ru-RU" sz="1050" b="1" dirty="0" err="1"/>
              <a:t>Захистимо</a:t>
            </a:r>
            <a:r>
              <a:rPr lang="ru-RU" sz="1050" b="1" dirty="0"/>
              <a:t> </a:t>
            </a:r>
            <a:r>
              <a:rPr lang="ru-RU" sz="1050" b="1" dirty="0" err="1"/>
              <a:t>пам’ять-Erinnerung</a:t>
            </a:r>
            <a:r>
              <a:rPr lang="ru-RU" sz="1050" b="1" dirty="0"/>
              <a:t> </a:t>
            </a:r>
            <a:r>
              <a:rPr lang="ru-RU" sz="1050" b="1" dirty="0" err="1"/>
              <a:t>bewahren</a:t>
            </a:r>
            <a:r>
              <a:rPr lang="ru-RU" sz="1050" b="1" dirty="0" smtClean="0"/>
              <a:t>»</a:t>
            </a:r>
            <a:endParaRPr lang="ru-RU" sz="1050" dirty="0"/>
          </a:p>
          <a:p>
            <a:pPr algn="just"/>
            <a:r>
              <a:rPr lang="ru-RU" sz="1050" u="sng" dirty="0" err="1" smtClean="0">
                <a:hlinkClick r:id="rId7"/>
              </a:rPr>
              <a:t>Головне</a:t>
            </a:r>
            <a:r>
              <a:rPr lang="ru-RU" sz="1050" u="sng" dirty="0" err="1" smtClean="0">
                <a:hlinkClick r:id="rId8"/>
              </a:rPr>
              <a:t>КУЛЬТУРА</a:t>
            </a:r>
            <a:r>
              <a:rPr lang="ru-RU" sz="1050" u="sng" dirty="0" err="1" smtClean="0">
                <a:hlinkClick r:id="rId9"/>
              </a:rPr>
              <a:t>Світ-суспільство</a:t>
            </a:r>
            <a:r>
              <a:rPr lang="ru-RU" sz="1050" u="sng" dirty="0" err="1" smtClean="0">
                <a:hlinkClick r:id="rId10"/>
              </a:rPr>
              <a:t>Україна</a:t>
            </a:r>
            <a:r>
              <a:rPr lang="ru-RU" sz="1050" u="sng" dirty="0" smtClean="0"/>
              <a:t>                                                               </a:t>
            </a:r>
            <a:r>
              <a:rPr lang="ru-RU" sz="1050" b="1" i="1" dirty="0" smtClean="0"/>
              <a:t>18 </a:t>
            </a:r>
            <a:r>
              <a:rPr lang="ru-RU" sz="1050" b="1" i="1" dirty="0" err="1"/>
              <a:t>травня</a:t>
            </a:r>
            <a:r>
              <a:rPr lang="ru-RU" sz="1050" b="1" i="1" dirty="0"/>
              <a:t> 2019 року </a:t>
            </a:r>
            <a:r>
              <a:rPr lang="ru-RU" sz="1050" b="1" i="1" dirty="0" err="1"/>
              <a:t>відбулась</a:t>
            </a:r>
            <a:r>
              <a:rPr lang="ru-RU" sz="1050" b="1" i="1" dirty="0"/>
              <a:t> </a:t>
            </a:r>
            <a:r>
              <a:rPr lang="ru-RU" sz="1050" b="1" i="1" dirty="0" err="1"/>
              <a:t>пресконференція</a:t>
            </a:r>
            <a:r>
              <a:rPr lang="ru-RU" sz="1050" b="1" i="1" dirty="0"/>
              <a:t> </a:t>
            </a:r>
            <a:r>
              <a:rPr lang="ru-RU" sz="1050" b="1" i="1" dirty="0" err="1"/>
              <a:t>присвячена</a:t>
            </a:r>
            <a:r>
              <a:rPr lang="ru-RU" sz="1050" b="1" i="1" dirty="0"/>
              <a:t> </a:t>
            </a:r>
            <a:r>
              <a:rPr lang="ru-RU" sz="1050" b="1" i="1" dirty="0" err="1"/>
              <a:t>церемоніям</a:t>
            </a:r>
            <a:r>
              <a:rPr lang="ru-RU" sz="1050" b="1" i="1" dirty="0"/>
              <a:t> </a:t>
            </a:r>
            <a:r>
              <a:rPr lang="ru-RU" sz="1050" b="1" i="1" dirty="0" err="1"/>
              <a:t>відкриття</a:t>
            </a:r>
            <a:r>
              <a:rPr lang="ru-RU" sz="1050" b="1" i="1" dirty="0"/>
              <a:t> </a:t>
            </a:r>
            <a:r>
              <a:rPr lang="ru-RU" sz="1050" b="1" i="1" dirty="0" err="1"/>
              <a:t>місць</a:t>
            </a:r>
            <a:r>
              <a:rPr lang="ru-RU" sz="1050" b="1" i="1" dirty="0"/>
              <a:t> </a:t>
            </a:r>
            <a:r>
              <a:rPr lang="ru-RU" sz="1050" b="1" i="1" dirty="0" err="1"/>
              <a:t>пам’яті</a:t>
            </a:r>
            <a:r>
              <a:rPr lang="ru-RU" sz="1050" b="1" i="1" dirty="0"/>
              <a:t> </a:t>
            </a:r>
            <a:r>
              <a:rPr lang="ru-RU" sz="1050" b="1" i="1" dirty="0" err="1"/>
              <a:t>убитим</a:t>
            </a:r>
            <a:r>
              <a:rPr lang="ru-RU" sz="1050" b="1" i="1" dirty="0"/>
              <a:t> ромам, а </a:t>
            </a:r>
            <a:r>
              <a:rPr lang="ru-RU" sz="1050" b="1" i="1" dirty="0" err="1"/>
              <a:t>також</a:t>
            </a:r>
            <a:r>
              <a:rPr lang="ru-RU" sz="1050" b="1" i="1" dirty="0"/>
              <a:t> </a:t>
            </a:r>
            <a:r>
              <a:rPr lang="ru-RU" sz="1050" b="1" i="1" dirty="0" err="1"/>
              <a:t>актуальній</a:t>
            </a:r>
            <a:r>
              <a:rPr lang="ru-RU" sz="1050" b="1" i="1" dirty="0"/>
              <a:t> </a:t>
            </a:r>
            <a:r>
              <a:rPr lang="ru-RU" sz="1050" b="1" i="1" dirty="0" err="1"/>
              <a:t>ситуації</a:t>
            </a:r>
            <a:r>
              <a:rPr lang="ru-RU" sz="1050" b="1" i="1" dirty="0"/>
              <a:t> </a:t>
            </a:r>
            <a:r>
              <a:rPr lang="ru-RU" sz="1050" b="1" i="1" dirty="0" err="1"/>
              <a:t>щодо</a:t>
            </a:r>
            <a:r>
              <a:rPr lang="ru-RU" sz="1050" b="1" i="1" dirty="0"/>
              <a:t> </a:t>
            </a:r>
            <a:r>
              <a:rPr lang="ru-RU" sz="1050" b="1" i="1" dirty="0" err="1"/>
              <a:t>життя</a:t>
            </a:r>
            <a:r>
              <a:rPr lang="ru-RU" sz="1050" b="1" i="1" dirty="0"/>
              <a:t> </a:t>
            </a:r>
            <a:r>
              <a:rPr lang="ru-RU" sz="1050" b="1" i="1" dirty="0" err="1"/>
              <a:t>ромів</a:t>
            </a:r>
            <a:r>
              <a:rPr lang="ru-RU" sz="1050" b="1" i="1" dirty="0"/>
              <a:t> в </a:t>
            </a:r>
            <a:r>
              <a:rPr lang="ru-RU" sz="1050" b="1" i="1" dirty="0" err="1"/>
              <a:t>Україні</a:t>
            </a:r>
            <a:r>
              <a:rPr lang="ru-RU" sz="1050" b="1" i="1" dirty="0"/>
              <a:t>. </a:t>
            </a:r>
            <a:endParaRPr lang="ru-RU" sz="1050" dirty="0"/>
          </a:p>
          <a:p>
            <a:pPr algn="just"/>
            <a:r>
              <a:rPr lang="ru-RU" sz="1050" dirty="0" smtClean="0"/>
              <a:t>      </a:t>
            </a:r>
            <a:r>
              <a:rPr lang="ru-RU" sz="1050" dirty="0" err="1" smtClean="0"/>
              <a:t>Впродовж</a:t>
            </a:r>
            <a:r>
              <a:rPr lang="ru-RU" sz="1050" dirty="0" smtClean="0"/>
              <a:t> </a:t>
            </a:r>
            <a:r>
              <a:rPr lang="ru-RU" sz="1050" dirty="0" err="1"/>
              <a:t>червня</a:t>
            </a:r>
            <a:r>
              <a:rPr lang="ru-RU" sz="1050" dirty="0"/>
              <a:t> </a:t>
            </a:r>
            <a:r>
              <a:rPr lang="ru-RU" sz="1050" dirty="0" err="1"/>
              <a:t>відбудуться</a:t>
            </a:r>
            <a:r>
              <a:rPr lang="ru-RU" sz="1050" dirty="0"/>
              <a:t> </a:t>
            </a:r>
            <a:r>
              <a:rPr lang="ru-RU" sz="1050" dirty="0" err="1"/>
              <a:t>церемонії</a:t>
            </a:r>
            <a:r>
              <a:rPr lang="ru-RU" sz="1050" dirty="0"/>
              <a:t> </a:t>
            </a:r>
            <a:r>
              <a:rPr lang="ru-RU" sz="1050" dirty="0" err="1"/>
              <a:t>відкриття</a:t>
            </a:r>
            <a:r>
              <a:rPr lang="ru-RU" sz="1050" dirty="0"/>
              <a:t> </a:t>
            </a:r>
            <a:r>
              <a:rPr lang="ru-RU" sz="1050" dirty="0" err="1"/>
              <a:t>трьох</a:t>
            </a:r>
            <a:r>
              <a:rPr lang="ru-RU" sz="1050" dirty="0"/>
              <a:t> </a:t>
            </a:r>
            <a:r>
              <a:rPr lang="ru-RU" sz="1050" dirty="0" err="1"/>
              <a:t>місць</a:t>
            </a:r>
            <a:r>
              <a:rPr lang="ru-RU" sz="1050" dirty="0"/>
              <a:t> </a:t>
            </a:r>
            <a:r>
              <a:rPr lang="ru-RU" sz="1050" dirty="0" err="1"/>
              <a:t>пам’яті</a:t>
            </a:r>
            <a:r>
              <a:rPr lang="ru-RU" sz="1050" dirty="0"/>
              <a:t>, </a:t>
            </a:r>
            <a:r>
              <a:rPr lang="ru-RU" sz="1050" dirty="0" err="1"/>
              <a:t>присвячених</a:t>
            </a:r>
            <a:r>
              <a:rPr lang="ru-RU" sz="1050" dirty="0"/>
              <a:t> </a:t>
            </a:r>
            <a:r>
              <a:rPr lang="ru-RU" sz="1050" dirty="0" err="1"/>
              <a:t>убитим</a:t>
            </a:r>
            <a:r>
              <a:rPr lang="ru-RU" sz="1050" dirty="0"/>
              <a:t> ромам – у </a:t>
            </a:r>
            <a:r>
              <a:rPr lang="ru-RU" sz="1050" dirty="0" err="1"/>
              <a:t>смт</a:t>
            </a:r>
            <a:r>
              <a:rPr lang="ru-RU" sz="1050" dirty="0"/>
              <a:t> </a:t>
            </a:r>
            <a:r>
              <a:rPr lang="ru-RU" sz="1050" dirty="0" err="1"/>
              <a:t>Іванопіль</a:t>
            </a:r>
            <a:r>
              <a:rPr lang="ru-RU" sz="1050" dirty="0"/>
              <a:t>, с. </a:t>
            </a:r>
            <a:r>
              <a:rPr lang="ru-RU" sz="1050" dirty="0" err="1"/>
              <a:t>Калинівка</a:t>
            </a:r>
            <a:r>
              <a:rPr lang="ru-RU" sz="1050" dirty="0"/>
              <a:t> та с. </a:t>
            </a:r>
            <a:r>
              <a:rPr lang="ru-RU" sz="1050" dirty="0" err="1"/>
              <a:t>Дівошин</a:t>
            </a:r>
            <a:r>
              <a:rPr lang="ru-RU" sz="1050" dirty="0"/>
              <a:t> </a:t>
            </a:r>
            <a:r>
              <a:rPr lang="ru-RU" sz="1050" dirty="0" err="1"/>
              <a:t>Житомирської</a:t>
            </a:r>
            <a:r>
              <a:rPr lang="ru-RU" sz="1050" dirty="0"/>
              <a:t> </a:t>
            </a:r>
            <a:r>
              <a:rPr lang="ru-RU" sz="1050" dirty="0" err="1"/>
              <a:t>області</a:t>
            </a:r>
            <a:r>
              <a:rPr lang="ru-RU" sz="1050" dirty="0"/>
              <a:t>. Проект «</a:t>
            </a:r>
            <a:r>
              <a:rPr lang="ru-RU" sz="1050" dirty="0" err="1"/>
              <a:t>Захистимо</a:t>
            </a:r>
            <a:r>
              <a:rPr lang="ru-RU" sz="1050" dirty="0"/>
              <a:t> </a:t>
            </a:r>
            <a:r>
              <a:rPr lang="ru-RU" sz="1050" dirty="0" err="1"/>
              <a:t>пам’ять</a:t>
            </a:r>
            <a:r>
              <a:rPr lang="ru-RU" sz="1050" dirty="0"/>
              <a:t>» </a:t>
            </a:r>
            <a:r>
              <a:rPr lang="ru-RU" sz="1050" dirty="0" err="1"/>
              <a:t>підтримується</a:t>
            </a:r>
            <a:r>
              <a:rPr lang="ru-RU" sz="1050" dirty="0"/>
              <a:t> </a:t>
            </a:r>
            <a:r>
              <a:rPr lang="ru-RU" sz="1050" dirty="0" err="1"/>
              <a:t>Міністерством</a:t>
            </a:r>
            <a:r>
              <a:rPr lang="ru-RU" sz="1050" dirty="0"/>
              <a:t> </a:t>
            </a:r>
            <a:r>
              <a:rPr lang="ru-RU" sz="1050" dirty="0" err="1"/>
              <a:t>закордонних</a:t>
            </a:r>
            <a:r>
              <a:rPr lang="ru-RU" sz="1050" dirty="0"/>
              <a:t> справ </a:t>
            </a:r>
            <a:r>
              <a:rPr lang="ru-RU" sz="1050" dirty="0" err="1"/>
              <a:t>Німеччини</a:t>
            </a:r>
            <a:r>
              <a:rPr lang="ru-RU" sz="1050" dirty="0"/>
              <a:t> </a:t>
            </a:r>
            <a:r>
              <a:rPr lang="ru-RU" sz="1050" dirty="0" err="1"/>
              <a:t>під</a:t>
            </a:r>
            <a:r>
              <a:rPr lang="ru-RU" sz="1050" dirty="0"/>
              <a:t> патронатом Фонду «</a:t>
            </a:r>
            <a:r>
              <a:rPr lang="ru-RU" sz="1050" dirty="0" err="1"/>
              <a:t>Меморіал</a:t>
            </a:r>
            <a:r>
              <a:rPr lang="ru-RU" sz="1050" dirty="0"/>
              <a:t> </a:t>
            </a:r>
            <a:r>
              <a:rPr lang="ru-RU" sz="1050" dirty="0" err="1"/>
              <a:t>убитим</a:t>
            </a:r>
            <a:r>
              <a:rPr lang="ru-RU" sz="1050" dirty="0"/>
              <a:t> </a:t>
            </a:r>
            <a:r>
              <a:rPr lang="ru-RU" sz="1050" dirty="0" err="1"/>
              <a:t>євреям</a:t>
            </a:r>
            <a:r>
              <a:rPr lang="ru-RU" sz="1050" dirty="0"/>
              <a:t> </a:t>
            </a:r>
            <a:r>
              <a:rPr lang="ru-RU" sz="1050" dirty="0" err="1"/>
              <a:t>Європи</a:t>
            </a:r>
            <a:r>
              <a:rPr lang="ru-RU" sz="1050" dirty="0"/>
              <a:t>» </a:t>
            </a:r>
            <a:r>
              <a:rPr lang="ru-RU" sz="1050" dirty="0" err="1"/>
              <a:t>спільно</a:t>
            </a:r>
            <a:r>
              <a:rPr lang="ru-RU" sz="1050" dirty="0"/>
              <a:t> з </a:t>
            </a:r>
            <a:r>
              <a:rPr lang="ru-RU" sz="1050" u="sng" dirty="0" err="1">
                <a:hlinkClick r:id="rId11"/>
              </a:rPr>
              <a:t>Українським</a:t>
            </a:r>
            <a:r>
              <a:rPr lang="ru-RU" sz="1050" u="sng" dirty="0">
                <a:hlinkClick r:id="rId11"/>
              </a:rPr>
              <a:t> центром </a:t>
            </a:r>
            <a:r>
              <a:rPr lang="ru-RU" sz="1050" u="sng" dirty="0" err="1">
                <a:hlinkClick r:id="rId11"/>
              </a:rPr>
              <a:t>вивчення</a:t>
            </a:r>
            <a:r>
              <a:rPr lang="ru-RU" sz="1050" u="sng" dirty="0">
                <a:hlinkClick r:id="rId11"/>
              </a:rPr>
              <a:t> </a:t>
            </a:r>
            <a:r>
              <a:rPr lang="ru-RU" sz="1050" u="sng" dirty="0" err="1">
                <a:hlinkClick r:id="rId11"/>
              </a:rPr>
              <a:t>історії</a:t>
            </a:r>
            <a:r>
              <a:rPr lang="ru-RU" sz="1050" u="sng" dirty="0">
                <a:hlinkClick r:id="rId11"/>
              </a:rPr>
              <a:t> </a:t>
            </a:r>
            <a:r>
              <a:rPr lang="ru-RU" sz="1050" u="sng" dirty="0" err="1">
                <a:hlinkClick r:id="rId11"/>
              </a:rPr>
              <a:t>Голокосту</a:t>
            </a:r>
            <a:r>
              <a:rPr lang="ru-RU" sz="1050" dirty="0"/>
              <a:t>. </a:t>
            </a:r>
            <a:r>
              <a:rPr lang="ru-RU" sz="1050" dirty="0" err="1"/>
              <a:t>Пресконференцію</a:t>
            </a:r>
            <a:r>
              <a:rPr lang="ru-RU" sz="1050" dirty="0"/>
              <a:t> </a:t>
            </a:r>
            <a:r>
              <a:rPr lang="ru-RU" sz="1050" dirty="0" err="1"/>
              <a:t>представники</a:t>
            </a:r>
            <a:r>
              <a:rPr lang="ru-RU" sz="1050" dirty="0"/>
              <a:t> ФРН: д-р </a:t>
            </a:r>
            <a:r>
              <a:rPr lang="ru-RU" sz="1050" b="1" dirty="0" err="1"/>
              <a:t>Ернст</a:t>
            </a:r>
            <a:r>
              <a:rPr lang="ru-RU" sz="1050" b="1" dirty="0"/>
              <a:t> </a:t>
            </a:r>
            <a:r>
              <a:rPr lang="ru-RU" sz="1050" b="1" dirty="0" err="1"/>
              <a:t>Райхель</a:t>
            </a:r>
            <a:r>
              <a:rPr lang="ru-RU" sz="1050" dirty="0"/>
              <a:t>, посол </a:t>
            </a:r>
            <a:r>
              <a:rPr lang="ru-RU" sz="1050" dirty="0" err="1"/>
              <a:t>Німеччини</a:t>
            </a:r>
            <a:r>
              <a:rPr lang="ru-RU" sz="1050" dirty="0"/>
              <a:t> в </a:t>
            </a:r>
            <a:r>
              <a:rPr lang="ru-RU" sz="1050" dirty="0" err="1"/>
              <a:t>Україні</a:t>
            </a:r>
            <a:r>
              <a:rPr lang="ru-RU" sz="1050" dirty="0"/>
              <a:t>, </a:t>
            </a:r>
            <a:r>
              <a:rPr lang="ru-RU" sz="1050" b="1" dirty="0" err="1"/>
              <a:t>Романі</a:t>
            </a:r>
            <a:r>
              <a:rPr lang="ru-RU" sz="1050" b="1" dirty="0"/>
              <a:t> Розе</a:t>
            </a:r>
            <a:r>
              <a:rPr lang="ru-RU" sz="1050" dirty="0"/>
              <a:t>, голова Ради </a:t>
            </a:r>
            <a:r>
              <a:rPr lang="ru-RU" sz="1050" dirty="0" err="1"/>
              <a:t>німецьких</a:t>
            </a:r>
            <a:r>
              <a:rPr lang="ru-RU" sz="1050" dirty="0"/>
              <a:t> </a:t>
            </a:r>
            <a:r>
              <a:rPr lang="ru-RU" sz="1050" dirty="0" err="1"/>
              <a:t>сінті</a:t>
            </a:r>
            <a:r>
              <a:rPr lang="ru-RU" sz="1050" dirty="0"/>
              <a:t> та </a:t>
            </a:r>
            <a:r>
              <a:rPr lang="ru-RU" sz="1050" dirty="0" err="1"/>
              <a:t>ромів</a:t>
            </a:r>
            <a:r>
              <a:rPr lang="ru-RU" sz="1050" dirty="0"/>
              <a:t>, та </a:t>
            </a:r>
            <a:r>
              <a:rPr lang="ru-RU" sz="1050" b="1" dirty="0" err="1"/>
              <a:t>Ігор</a:t>
            </a:r>
            <a:r>
              <a:rPr lang="ru-RU" sz="1050" b="1" dirty="0"/>
              <a:t> Крикунов</a:t>
            </a:r>
            <a:r>
              <a:rPr lang="ru-RU" sz="1050" dirty="0"/>
              <a:t>, директор театру “Романс”, </a:t>
            </a:r>
            <a:r>
              <a:rPr lang="ru-RU" sz="1050" dirty="0" err="1"/>
              <a:t>народний</a:t>
            </a:r>
            <a:r>
              <a:rPr lang="ru-RU" sz="1050" dirty="0"/>
              <a:t> артист </a:t>
            </a:r>
            <a:r>
              <a:rPr lang="ru-RU" sz="1050" dirty="0" err="1"/>
              <a:t>України</a:t>
            </a:r>
            <a:r>
              <a:rPr lang="ru-RU" sz="1050" dirty="0" smtClean="0"/>
              <a:t>.</a:t>
            </a:r>
            <a:endParaRPr lang="ru-RU" sz="1050" dirty="0"/>
          </a:p>
        </p:txBody>
      </p:sp>
      <p:pic>
        <p:nvPicPr>
          <p:cNvPr id="8" name="Рисунок 7"/>
          <p:cNvPicPr>
            <a:picLocks noChangeAspect="1"/>
          </p:cNvPicPr>
          <p:nvPr/>
        </p:nvPicPr>
        <p:blipFill rotWithShape="1">
          <a:blip r:embed="rId12" cstate="print">
            <a:extLst>
              <a:ext uri="{28A0092B-C50C-407E-A947-70E740481C1C}">
                <a14:useLocalDpi xmlns:a14="http://schemas.microsoft.com/office/drawing/2010/main" val="0"/>
              </a:ext>
            </a:extLst>
          </a:blip>
          <a:srcRect l="8085"/>
          <a:stretch/>
        </p:blipFill>
        <p:spPr>
          <a:xfrm>
            <a:off x="4249972" y="1715077"/>
            <a:ext cx="2358555" cy="1811451"/>
          </a:xfrm>
          <a:prstGeom prst="rect">
            <a:avLst/>
          </a:prstGeom>
          <a:ln>
            <a:noFill/>
          </a:ln>
          <a:effectLst>
            <a:softEdge rad="112500"/>
          </a:effectLst>
        </p:spPr>
      </p:pic>
      <p:pic>
        <p:nvPicPr>
          <p:cNvPr id="9" name="Рисунок 8" descr="22-6 В Київському театрі &quot;Романс&quot; презентували проект «Захистимо пам'ять-Erinnerung bewahren»"/>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90542" y="912741"/>
            <a:ext cx="3167458" cy="752228"/>
          </a:xfrm>
          <a:prstGeom prst="rect">
            <a:avLst/>
          </a:prstGeom>
          <a:noFill/>
          <a:ln>
            <a:noFill/>
          </a:ln>
        </p:spPr>
      </p:pic>
      <p:pic>
        <p:nvPicPr>
          <p:cNvPr id="6" name="Рисунок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07826" y="3406681"/>
            <a:ext cx="2264537" cy="1513429"/>
          </a:xfrm>
          <a:prstGeom prst="rect">
            <a:avLst/>
          </a:prstGeom>
          <a:ln>
            <a:noFill/>
          </a:ln>
          <a:effectLst>
            <a:softEdge rad="112500"/>
          </a:effectLst>
        </p:spPr>
      </p:pic>
      <p:sp>
        <p:nvSpPr>
          <p:cNvPr id="10" name="TextBox 9"/>
          <p:cNvSpPr txBox="1"/>
          <p:nvPr/>
        </p:nvSpPr>
        <p:spPr>
          <a:xfrm>
            <a:off x="3299791" y="8824345"/>
            <a:ext cx="333954" cy="276999"/>
          </a:xfrm>
          <a:prstGeom prst="rect">
            <a:avLst/>
          </a:prstGeom>
          <a:noFill/>
        </p:spPr>
        <p:txBody>
          <a:bodyPr wrap="square" rtlCol="0">
            <a:spAutoFit/>
          </a:bodyPr>
          <a:lstStyle/>
          <a:p>
            <a:r>
              <a:rPr lang="uk-UA" sz="1200" dirty="0" smtClean="0"/>
              <a:t>6</a:t>
            </a:r>
            <a:endParaRPr lang="ru-RU" sz="1200" dirty="0"/>
          </a:p>
        </p:txBody>
      </p:sp>
    </p:spTree>
    <p:extLst>
      <p:ext uri="{BB962C8B-B14F-4D97-AF65-F5344CB8AC3E}">
        <p14:creationId xmlns:p14="http://schemas.microsoft.com/office/powerpoint/2010/main" val="447446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947" y="327810"/>
            <a:ext cx="5915025" cy="682005"/>
          </a:xfrm>
        </p:spPr>
        <p:txBody>
          <a:bodyPr>
            <a:normAutofit/>
          </a:bodyPr>
          <a:lstStyle/>
          <a:p>
            <a:pPr lvl="0" algn="ctr"/>
            <a:r>
              <a:rPr lang="uk-UA" sz="2200" b="1" dirty="0" smtClean="0">
                <a:latin typeface="+mn-lt"/>
              </a:rPr>
              <a:t> </a:t>
            </a:r>
            <a:r>
              <a:rPr lang="uk-UA" sz="1800" b="1" dirty="0" smtClean="0">
                <a:latin typeface="+mn-lt"/>
              </a:rPr>
              <a:t>Гастрольна </a:t>
            </a:r>
            <a:r>
              <a:rPr lang="uk-UA" sz="1800" b="1" dirty="0">
                <a:latin typeface="+mn-lt"/>
              </a:rPr>
              <a:t>діяльність, мистецькі проекти</a:t>
            </a:r>
            <a:r>
              <a:rPr lang="uk-UA" sz="1800" b="1" dirty="0"/>
              <a:t/>
            </a:r>
            <a:br>
              <a:rPr lang="uk-UA" sz="1800" b="1" dirty="0"/>
            </a:br>
            <a:endParaRPr lang="ru-RU" sz="1800" dirty="0"/>
          </a:p>
        </p:txBody>
      </p:sp>
      <p:sp>
        <p:nvSpPr>
          <p:cNvPr id="3" name="Прямоугольник 2"/>
          <p:cNvSpPr/>
          <p:nvPr/>
        </p:nvSpPr>
        <p:spPr>
          <a:xfrm>
            <a:off x="807553" y="771743"/>
            <a:ext cx="5649339" cy="1954381"/>
          </a:xfrm>
          <a:prstGeom prst="rect">
            <a:avLst/>
          </a:prstGeom>
        </p:spPr>
        <p:txBody>
          <a:bodyPr wrap="square">
            <a:spAutoFit/>
          </a:bodyPr>
          <a:lstStyle/>
          <a:p>
            <a:pPr algn="ctr"/>
            <a:r>
              <a:rPr lang="ru-RU" sz="1100" b="1" dirty="0">
                <a:hlinkClick r:id="rId2" tooltip="У музиці й піснях душа цигана"/>
              </a:rPr>
              <a:t>У </a:t>
            </a:r>
            <a:r>
              <a:rPr lang="ru-RU" sz="1100" b="1" dirty="0" err="1">
                <a:hlinkClick r:id="rId2" tooltip="У музиці й піснях душа цигана"/>
              </a:rPr>
              <a:t>музиці</a:t>
            </a:r>
            <a:r>
              <a:rPr lang="ru-RU" sz="1100" b="1" dirty="0">
                <a:hlinkClick r:id="rId2" tooltip="У музиці й піснях душа цигана"/>
              </a:rPr>
              <a:t> й </a:t>
            </a:r>
            <a:r>
              <a:rPr lang="ru-RU" sz="1100" b="1" dirty="0" err="1">
                <a:hlinkClick r:id="rId2" tooltip="У музиці й піснях душа цигана"/>
              </a:rPr>
              <a:t>піснях</a:t>
            </a:r>
            <a:r>
              <a:rPr lang="ru-RU" sz="1100" b="1" dirty="0">
                <a:hlinkClick r:id="rId2" tooltip="У музиці й піснях душа цигана"/>
              </a:rPr>
              <a:t> душа </a:t>
            </a:r>
            <a:r>
              <a:rPr lang="ru-RU" sz="1100" b="1" dirty="0" err="1">
                <a:hlinkClick r:id="rId2" tooltip="У музиці й піснях душа цигана"/>
              </a:rPr>
              <a:t>цигана</a:t>
            </a:r>
            <a:r>
              <a:rPr lang="ru-RU" sz="1100" b="1" dirty="0"/>
              <a:t> </a:t>
            </a:r>
          </a:p>
          <a:p>
            <a:pPr algn="ctr"/>
            <a:r>
              <a:rPr lang="ru-RU" sz="1100" dirty="0" err="1"/>
              <a:t>Опубліковано</a:t>
            </a:r>
            <a:r>
              <a:rPr lang="ru-RU" sz="1100" dirty="0"/>
              <a:t> в </a:t>
            </a:r>
            <a:r>
              <a:rPr lang="ru-RU" sz="1100" dirty="0" err="1">
                <a:hlinkClick r:id="rId3"/>
              </a:rPr>
              <a:t>Новини</a:t>
            </a:r>
            <a:endParaRPr lang="ru-RU" sz="1100" dirty="0"/>
          </a:p>
          <a:p>
            <a:pPr algn="ctr"/>
            <a:r>
              <a:rPr lang="ru-RU" sz="1100" b="1" i="1" dirty="0"/>
              <a:t>Як же давно не </a:t>
            </a:r>
            <a:r>
              <a:rPr lang="ru-RU" sz="1100" b="1" i="1" dirty="0" err="1"/>
              <a:t>було</a:t>
            </a:r>
            <a:r>
              <a:rPr lang="ru-RU" sz="1100" b="1" i="1" dirty="0"/>
              <a:t> в </a:t>
            </a:r>
            <a:r>
              <a:rPr lang="ru-RU" sz="1100" b="1" i="1" dirty="0" err="1" smtClean="0"/>
              <a:t>Бердичеві</a:t>
            </a:r>
            <a:r>
              <a:rPr lang="ru-RU" sz="1100" b="1" i="1" dirty="0" smtClean="0"/>
              <a:t> </a:t>
            </a:r>
            <a:r>
              <a:rPr lang="ru-RU" sz="1100" b="1" i="1" dirty="0" err="1"/>
              <a:t>циган</a:t>
            </a:r>
            <a:r>
              <a:rPr lang="ru-RU" sz="1100" b="1" i="1" dirty="0"/>
              <a:t>! </a:t>
            </a:r>
            <a:r>
              <a:rPr lang="ru-RU" sz="1100" b="1" i="1" dirty="0" err="1"/>
              <a:t>Ні</a:t>
            </a:r>
            <a:r>
              <a:rPr lang="ru-RU" sz="1100" b="1" i="1" dirty="0"/>
              <a:t>, не тих, </a:t>
            </a:r>
            <a:r>
              <a:rPr lang="ru-RU" sz="1100" b="1" i="1" dirty="0" err="1"/>
              <a:t>які</a:t>
            </a:r>
            <a:r>
              <a:rPr lang="ru-RU" sz="1100" b="1" i="1" dirty="0"/>
              <a:t> </a:t>
            </a:r>
            <a:r>
              <a:rPr lang="ru-RU" sz="1100" b="1" i="1" dirty="0" err="1"/>
              <a:t>торгують</a:t>
            </a:r>
            <a:r>
              <a:rPr lang="ru-RU" sz="1100" b="1" i="1" dirty="0"/>
              <a:t> на ринках. </a:t>
            </a:r>
            <a:r>
              <a:rPr lang="ru-RU" sz="1100" b="1" i="1" dirty="0" err="1"/>
              <a:t>Маємо</a:t>
            </a:r>
            <a:r>
              <a:rPr lang="ru-RU" sz="1100" b="1" i="1" dirty="0"/>
              <a:t> на </a:t>
            </a:r>
            <a:r>
              <a:rPr lang="ru-RU" sz="1100" b="1" i="1" dirty="0" err="1"/>
              <a:t>увазі</a:t>
            </a:r>
            <a:r>
              <a:rPr lang="ru-RU" sz="1100" b="1" i="1" dirty="0"/>
              <a:t> </a:t>
            </a:r>
            <a:r>
              <a:rPr lang="ru-RU" sz="1100" b="1" i="1" dirty="0" err="1"/>
              <a:t>талановитих</a:t>
            </a:r>
            <a:r>
              <a:rPr lang="ru-RU" sz="1100" b="1" i="1" dirty="0"/>
              <a:t> </a:t>
            </a:r>
            <a:r>
              <a:rPr lang="ru-RU" sz="1100" b="1" i="1" dirty="0" err="1"/>
              <a:t>представників</a:t>
            </a:r>
            <a:r>
              <a:rPr lang="ru-RU" sz="1100" b="1" i="1" dirty="0"/>
              <a:t> </a:t>
            </a:r>
            <a:r>
              <a:rPr lang="ru-RU" sz="1100" b="1" i="1" dirty="0" err="1"/>
              <a:t>ромського</a:t>
            </a:r>
            <a:r>
              <a:rPr lang="ru-RU" sz="1100" b="1" i="1" dirty="0"/>
              <a:t> народу, </a:t>
            </a:r>
            <a:r>
              <a:rPr lang="ru-RU" sz="1100" b="1" i="1" dirty="0" err="1"/>
              <a:t>які</a:t>
            </a:r>
            <a:r>
              <a:rPr lang="ru-RU" sz="1100" b="1" i="1" dirty="0"/>
              <a:t> </a:t>
            </a:r>
            <a:r>
              <a:rPr lang="ru-RU" sz="1100" b="1" i="1" dirty="0" err="1"/>
              <a:t>дарують</a:t>
            </a:r>
            <a:r>
              <a:rPr lang="ru-RU" sz="1100" b="1" i="1" dirty="0"/>
              <a:t> людям свою </a:t>
            </a:r>
            <a:r>
              <a:rPr lang="ru-RU" sz="1100" b="1" i="1" dirty="0" err="1"/>
              <a:t>яскраву</a:t>
            </a:r>
            <a:r>
              <a:rPr lang="ru-RU" sz="1100" b="1" i="1" dirty="0"/>
              <a:t> і </a:t>
            </a:r>
            <a:r>
              <a:rPr lang="ru-RU" sz="1100" b="1" i="1" dirty="0" err="1"/>
              <a:t>неповторну</a:t>
            </a:r>
            <a:r>
              <a:rPr lang="ru-RU" sz="1100" b="1" i="1" dirty="0"/>
              <a:t> </a:t>
            </a:r>
            <a:r>
              <a:rPr lang="ru-RU" sz="1100" b="1" i="1" dirty="0" err="1"/>
              <a:t>творчість</a:t>
            </a:r>
            <a:r>
              <a:rPr lang="ru-RU" sz="1100" b="1" i="1" dirty="0"/>
              <a:t>. А </a:t>
            </a:r>
            <a:r>
              <a:rPr lang="ru-RU" sz="1100" b="1" i="1" dirty="0" err="1"/>
              <a:t>спрагла</a:t>
            </a:r>
            <a:r>
              <a:rPr lang="ru-RU" sz="1100" b="1" i="1" dirty="0"/>
              <a:t> душа </a:t>
            </a:r>
            <a:r>
              <a:rPr lang="ru-RU" sz="1100" b="1" i="1" dirty="0" err="1"/>
              <a:t>чекає</a:t>
            </a:r>
            <a:r>
              <a:rPr lang="ru-RU" sz="1100" b="1" i="1" dirty="0"/>
              <a:t> </a:t>
            </a:r>
            <a:r>
              <a:rPr lang="ru-RU" sz="1100" b="1" i="1" dirty="0" err="1"/>
              <a:t>запальних</a:t>
            </a:r>
            <a:r>
              <a:rPr lang="ru-RU" sz="1100" b="1" i="1" dirty="0"/>
              <a:t> та </a:t>
            </a:r>
            <a:r>
              <a:rPr lang="ru-RU" sz="1100" b="1" i="1" dirty="0" err="1"/>
              <a:t>пристрасних</a:t>
            </a:r>
            <a:r>
              <a:rPr lang="ru-RU" sz="1100" b="1" i="1" dirty="0"/>
              <a:t> </a:t>
            </a:r>
            <a:r>
              <a:rPr lang="ru-RU" sz="1100" b="1" i="1" dirty="0" err="1"/>
              <a:t>пісень</a:t>
            </a:r>
            <a:r>
              <a:rPr lang="ru-RU" sz="1100" b="1" i="1" dirty="0"/>
              <a:t>, </a:t>
            </a:r>
            <a:r>
              <a:rPr lang="ru-RU" sz="1100" b="1" i="1" dirty="0" err="1"/>
              <a:t>звуків</a:t>
            </a:r>
            <a:r>
              <a:rPr lang="ru-RU" sz="1100" b="1" i="1" dirty="0"/>
              <a:t> скрипок, </a:t>
            </a:r>
            <a:r>
              <a:rPr lang="ru-RU" sz="1100" b="1" i="1" dirty="0" err="1"/>
              <a:t>гітар</a:t>
            </a:r>
            <a:r>
              <a:rPr lang="ru-RU" sz="1100" b="1" i="1" dirty="0"/>
              <a:t>, </a:t>
            </a:r>
            <a:r>
              <a:rPr lang="ru-RU" sz="1100" b="1" i="1" dirty="0" err="1"/>
              <a:t>акордеону</a:t>
            </a:r>
            <a:r>
              <a:rPr lang="ru-RU" sz="1100" b="1" i="1" dirty="0"/>
              <a:t>…</a:t>
            </a:r>
            <a:r>
              <a:rPr lang="ru-RU" sz="1100" i="1" dirty="0"/>
              <a:t> </a:t>
            </a:r>
            <a:r>
              <a:rPr lang="ru-RU" sz="1100" dirty="0" err="1"/>
              <a:t>Пригадується</a:t>
            </a:r>
            <a:r>
              <a:rPr lang="ru-RU" sz="1100" dirty="0"/>
              <a:t>, </a:t>
            </a:r>
            <a:r>
              <a:rPr lang="ru-RU" sz="1100" dirty="0" err="1"/>
              <a:t>що</a:t>
            </a:r>
            <a:r>
              <a:rPr lang="ru-RU" sz="1100" dirty="0"/>
              <a:t> в одному з </a:t>
            </a:r>
            <a:r>
              <a:rPr lang="ru-RU" sz="1100" dirty="0" err="1"/>
              <a:t>інтерв’ю</a:t>
            </a:r>
            <a:r>
              <a:rPr lang="ru-RU" sz="1100" dirty="0"/>
              <a:t> </a:t>
            </a:r>
            <a:r>
              <a:rPr lang="ru-RU" sz="1100" dirty="0" err="1"/>
              <a:t>керівник</a:t>
            </a:r>
            <a:r>
              <a:rPr lang="ru-RU" sz="1100" dirty="0"/>
              <a:t> </a:t>
            </a:r>
            <a:r>
              <a:rPr lang="ru-RU" sz="1100" dirty="0" err="1"/>
              <a:t>циганського</a:t>
            </a:r>
            <a:r>
              <a:rPr lang="ru-RU" sz="1100" dirty="0"/>
              <a:t> </a:t>
            </a:r>
            <a:r>
              <a:rPr lang="ru-RU" sz="1100" dirty="0" err="1"/>
              <a:t>музично</a:t>
            </a:r>
            <a:r>
              <a:rPr lang="ru-RU" sz="1100" dirty="0"/>
              <a:t>-драматичного театру «Романс» </a:t>
            </a:r>
            <a:r>
              <a:rPr lang="ru-RU" sz="1100" dirty="0" err="1"/>
              <a:t>Ігор</a:t>
            </a:r>
            <a:r>
              <a:rPr lang="ru-RU" sz="1100" dirty="0"/>
              <a:t> Крикунов </a:t>
            </a:r>
            <a:r>
              <a:rPr lang="ru-RU" sz="1100" dirty="0" err="1"/>
              <a:t>переконував</a:t>
            </a:r>
            <a:r>
              <a:rPr lang="ru-RU" sz="1100" dirty="0"/>
              <a:t>: «Скрипка — </a:t>
            </a:r>
            <a:r>
              <a:rPr lang="ru-RU" sz="1100" dirty="0" err="1"/>
              <a:t>це</a:t>
            </a:r>
            <a:r>
              <a:rPr lang="ru-RU" sz="1100" dirty="0"/>
              <a:t> </a:t>
            </a:r>
            <a:r>
              <a:rPr lang="ru-RU" sz="1100" dirty="0" err="1"/>
              <a:t>більше</a:t>
            </a:r>
            <a:r>
              <a:rPr lang="ru-RU" sz="1100" dirty="0"/>
              <a:t>, </a:t>
            </a:r>
            <a:r>
              <a:rPr lang="ru-RU" sz="1100" dirty="0" err="1"/>
              <a:t>ніж</a:t>
            </a:r>
            <a:r>
              <a:rPr lang="ru-RU" sz="1100" dirty="0"/>
              <a:t> </a:t>
            </a:r>
            <a:r>
              <a:rPr lang="ru-RU" sz="1100" dirty="0" err="1"/>
              <a:t>музика</a:t>
            </a:r>
            <a:r>
              <a:rPr lang="ru-RU" sz="1100" dirty="0"/>
              <a:t>, </a:t>
            </a:r>
            <a:r>
              <a:rPr lang="ru-RU" sz="1100" dirty="0" err="1"/>
              <a:t>це</a:t>
            </a:r>
            <a:r>
              <a:rPr lang="ru-RU" sz="1100" dirty="0"/>
              <a:t> сама </a:t>
            </a:r>
            <a:r>
              <a:rPr lang="ru-RU" sz="1100" dirty="0" err="1"/>
              <a:t>гармонія</a:t>
            </a:r>
            <a:r>
              <a:rPr lang="ru-RU" sz="1100" dirty="0"/>
              <a:t>». </a:t>
            </a:r>
            <a:r>
              <a:rPr lang="ru-RU" sz="1100" dirty="0" err="1"/>
              <a:t>Погоджуючись</a:t>
            </a:r>
            <a:r>
              <a:rPr lang="ru-RU" sz="1100" dirty="0"/>
              <a:t> з </a:t>
            </a:r>
            <a:r>
              <a:rPr lang="ru-RU" sz="1100" dirty="0" err="1"/>
              <a:t>цією</a:t>
            </a:r>
            <a:r>
              <a:rPr lang="ru-RU" sz="1100" dirty="0"/>
              <a:t> </a:t>
            </a:r>
            <a:r>
              <a:rPr lang="ru-RU" sz="1100" dirty="0" err="1"/>
              <a:t>думкою</a:t>
            </a:r>
            <a:r>
              <a:rPr lang="ru-RU" sz="1100" dirty="0"/>
              <a:t>, </a:t>
            </a:r>
            <a:r>
              <a:rPr lang="ru-RU" sz="1100" dirty="0" err="1"/>
              <a:t>додамо</a:t>
            </a:r>
            <a:r>
              <a:rPr lang="ru-RU" sz="1100" dirty="0"/>
              <a:t>, </a:t>
            </a:r>
            <a:r>
              <a:rPr lang="ru-RU" sz="1100" dirty="0" err="1"/>
              <a:t>що</a:t>
            </a:r>
            <a:r>
              <a:rPr lang="ru-RU" sz="1100" dirty="0"/>
              <a:t> й концерт, </a:t>
            </a:r>
            <a:r>
              <a:rPr lang="ru-RU" sz="1100" dirty="0" err="1"/>
              <a:t>який</a:t>
            </a:r>
            <a:r>
              <a:rPr lang="ru-RU" sz="1100" dirty="0"/>
              <a:t> </a:t>
            </a:r>
            <a:r>
              <a:rPr lang="ru-RU" sz="1100" dirty="0" err="1"/>
              <a:t>відбувся</a:t>
            </a:r>
            <a:r>
              <a:rPr lang="ru-RU" sz="1100" dirty="0"/>
              <a:t> </a:t>
            </a:r>
            <a:r>
              <a:rPr lang="ru-RU" sz="1100" dirty="0" err="1"/>
              <a:t>нещодавно</a:t>
            </a:r>
            <a:r>
              <a:rPr lang="ru-RU" sz="1100" dirty="0"/>
              <a:t> у </a:t>
            </a:r>
            <a:r>
              <a:rPr lang="ru-RU" sz="1100" dirty="0" err="1"/>
              <a:t>міському</a:t>
            </a:r>
            <a:r>
              <a:rPr lang="ru-RU" sz="1100" dirty="0"/>
              <a:t> </a:t>
            </a:r>
            <a:r>
              <a:rPr lang="ru-RU" sz="1100" dirty="0" err="1"/>
              <a:t>будинку</a:t>
            </a:r>
            <a:r>
              <a:rPr lang="ru-RU" sz="1100" dirty="0"/>
              <a:t> </a:t>
            </a:r>
            <a:r>
              <a:rPr lang="ru-RU" sz="1100" dirty="0" err="1"/>
              <a:t>культури</a:t>
            </a:r>
            <a:r>
              <a:rPr lang="ru-RU" sz="1100" dirty="0"/>
              <a:t>, — </a:t>
            </a:r>
            <a:r>
              <a:rPr lang="ru-RU" sz="1100" dirty="0" err="1"/>
              <a:t>більш</a:t>
            </a:r>
            <a:r>
              <a:rPr lang="ru-RU" sz="1100" dirty="0"/>
              <a:t> </a:t>
            </a:r>
            <a:r>
              <a:rPr lang="ru-RU" sz="1100" dirty="0" err="1"/>
              <a:t>ніж</a:t>
            </a:r>
            <a:r>
              <a:rPr lang="ru-RU" sz="1100" dirty="0"/>
              <a:t> </a:t>
            </a:r>
            <a:r>
              <a:rPr lang="ru-RU" sz="1100" dirty="0" err="1"/>
              <a:t>видовищне</a:t>
            </a:r>
            <a:r>
              <a:rPr lang="ru-RU" sz="1100" dirty="0"/>
              <a:t> </a:t>
            </a:r>
            <a:r>
              <a:rPr lang="ru-RU" sz="1100" dirty="0" err="1"/>
              <a:t>яскраве</a:t>
            </a:r>
            <a:r>
              <a:rPr lang="ru-RU" sz="1100" dirty="0"/>
              <a:t> </a:t>
            </a:r>
            <a:r>
              <a:rPr lang="ru-RU" sz="1100" dirty="0" err="1"/>
              <a:t>дійство</a:t>
            </a:r>
            <a:r>
              <a:rPr lang="ru-RU" sz="1100" dirty="0"/>
              <a:t>, </a:t>
            </a:r>
            <a:r>
              <a:rPr lang="ru-RU" sz="1100" dirty="0" err="1"/>
              <a:t>це</a:t>
            </a:r>
            <a:r>
              <a:rPr lang="ru-RU" sz="1100" dirty="0"/>
              <a:t> </a:t>
            </a:r>
            <a:r>
              <a:rPr lang="ru-RU" sz="1100" dirty="0" err="1"/>
              <a:t>справжня</a:t>
            </a:r>
            <a:r>
              <a:rPr lang="ru-RU" sz="1100" dirty="0"/>
              <a:t> </a:t>
            </a:r>
            <a:r>
              <a:rPr lang="ru-RU" sz="1100" dirty="0" err="1"/>
              <a:t>сповідь</a:t>
            </a:r>
            <a:r>
              <a:rPr lang="ru-RU" sz="1100" dirty="0"/>
              <a:t> </a:t>
            </a:r>
            <a:r>
              <a:rPr lang="ru-RU" sz="1100" dirty="0" err="1"/>
              <a:t>ромського</a:t>
            </a:r>
            <a:r>
              <a:rPr lang="ru-RU" sz="1100" dirty="0"/>
              <a:t> народу. Про </a:t>
            </a:r>
            <a:r>
              <a:rPr lang="ru-RU" sz="1100" dirty="0" err="1"/>
              <a:t>сьогодення</a:t>
            </a:r>
            <a:r>
              <a:rPr lang="ru-RU" sz="1100" dirty="0"/>
              <a:t> і </a:t>
            </a:r>
            <a:r>
              <a:rPr lang="ru-RU" sz="1100" dirty="0" err="1"/>
              <a:t>минуле</a:t>
            </a:r>
            <a:r>
              <a:rPr lang="ru-RU" sz="1100" dirty="0"/>
              <a:t>, </a:t>
            </a:r>
            <a:r>
              <a:rPr lang="ru-RU" sz="1100" dirty="0" err="1"/>
              <a:t>що</a:t>
            </a:r>
            <a:r>
              <a:rPr lang="ru-RU" sz="1100" dirty="0"/>
              <a:t> </a:t>
            </a:r>
            <a:r>
              <a:rPr lang="ru-RU" sz="1100" dirty="0" err="1"/>
              <a:t>змушує</a:t>
            </a:r>
            <a:r>
              <a:rPr lang="ru-RU" sz="1100" dirty="0"/>
              <a:t> </a:t>
            </a:r>
            <a:r>
              <a:rPr lang="ru-RU" sz="1100" dirty="0" err="1"/>
              <a:t>серце</a:t>
            </a:r>
            <a:r>
              <a:rPr lang="ru-RU" sz="1100" dirty="0"/>
              <a:t> </a:t>
            </a:r>
            <a:r>
              <a:rPr lang="ru-RU" sz="1100" dirty="0" err="1"/>
              <a:t>сильніше</a:t>
            </a:r>
            <a:r>
              <a:rPr lang="ru-RU" sz="1100" dirty="0"/>
              <a:t> </a:t>
            </a:r>
            <a:r>
              <a:rPr lang="ru-RU" sz="1100" dirty="0" err="1"/>
              <a:t>битися</a:t>
            </a:r>
            <a:r>
              <a:rPr lang="ru-RU" sz="1100" dirty="0"/>
              <a:t>, а душу </a:t>
            </a:r>
            <a:r>
              <a:rPr lang="ru-RU" sz="1100" dirty="0" err="1"/>
              <a:t>щемливо</a:t>
            </a:r>
            <a:r>
              <a:rPr lang="ru-RU" sz="1100" dirty="0"/>
              <a:t> </a:t>
            </a:r>
            <a:r>
              <a:rPr lang="ru-RU" sz="1100" dirty="0" err="1"/>
              <a:t>завмирати</a:t>
            </a:r>
            <a:r>
              <a:rPr lang="ru-RU" sz="1100" dirty="0"/>
              <a:t>.</a:t>
            </a: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9270" y="2830102"/>
            <a:ext cx="2657622" cy="3764046"/>
          </a:xfrm>
          <a:prstGeom prst="rect">
            <a:avLst/>
          </a:prstGeom>
          <a:ln>
            <a:noFill/>
          </a:ln>
          <a:effectLst>
            <a:softEdge rad="112500"/>
          </a:effectLst>
        </p:spPr>
      </p:pic>
      <p:sp>
        <p:nvSpPr>
          <p:cNvPr id="6" name="Прямоугольник 5"/>
          <p:cNvSpPr/>
          <p:nvPr/>
        </p:nvSpPr>
        <p:spPr>
          <a:xfrm>
            <a:off x="807553" y="2830102"/>
            <a:ext cx="2912134" cy="3816429"/>
          </a:xfrm>
          <a:prstGeom prst="rect">
            <a:avLst/>
          </a:prstGeom>
        </p:spPr>
        <p:txBody>
          <a:bodyPr wrap="square">
            <a:spAutoFit/>
          </a:bodyPr>
          <a:lstStyle/>
          <a:p>
            <a:pPr algn="just"/>
            <a:r>
              <a:rPr lang="ru-RU" sz="1100" dirty="0"/>
              <a:t>25 ноября в Кременчуг приехал единственный в своём роде на Украине </a:t>
            </a:r>
            <a:r>
              <a:rPr lang="ru-RU" sz="1100" dirty="0" smtClean="0"/>
              <a:t>государственный музыкально-драматический </a:t>
            </a:r>
            <a:r>
              <a:rPr lang="ru-RU" sz="1100" dirty="0"/>
              <a:t>цыганский театр «Романс», который работает в жанрах классического романса, национального фольклора и музыкальной драматургии. Артисты собрали почти полный зал в Центре культуры, досуга и спорта «Нефтехимик», где на протяжении почти двух часов исполняли старинные романсы, современные цыганские песни и конечно радовали зрителя искрометными цыганскими танцами. Со сцены лилась музыка скрипки, аккордеона, гитар. Зрители щедро благодарили артистов аплодисментами, а вот букета цветов артистам так никто и не подарил. Как никто не вышел с артистами и потанцевать, хотя они несколько раз со сцены предлагали </a:t>
            </a:r>
            <a:r>
              <a:rPr lang="ru-RU" sz="1100" dirty="0" err="1"/>
              <a:t>кременчужанам</a:t>
            </a:r>
            <a:r>
              <a:rPr lang="ru-RU" sz="1100" dirty="0"/>
              <a:t> это сделать. </a:t>
            </a:r>
            <a:r>
              <a:rPr lang="ru-RU" sz="1100" dirty="0" smtClean="0">
                <a:hlinkClick r:id="rId5"/>
              </a:rPr>
              <a:t>https</a:t>
            </a:r>
            <a:r>
              <a:rPr lang="ru-RU" sz="1100" dirty="0">
                <a:hlinkClick r:id="rId5"/>
              </a:rPr>
              <a:t>://www.telegraf.in.ua/kremenchug/10018825-cygane.html</a:t>
            </a:r>
            <a:endParaRPr lang="ru-RU" sz="1100" dirty="0"/>
          </a:p>
        </p:txBody>
      </p:sp>
      <p:sp>
        <p:nvSpPr>
          <p:cNvPr id="8" name="TextBox 7"/>
          <p:cNvSpPr txBox="1"/>
          <p:nvPr/>
        </p:nvSpPr>
        <p:spPr>
          <a:xfrm>
            <a:off x="860976" y="6700920"/>
            <a:ext cx="5542492" cy="830997"/>
          </a:xfrm>
          <a:prstGeom prst="rect">
            <a:avLst/>
          </a:prstGeom>
          <a:noFill/>
        </p:spPr>
        <p:txBody>
          <a:bodyPr wrap="square" rtlCol="0">
            <a:spAutoFit/>
          </a:bodyPr>
          <a:lstStyle/>
          <a:p>
            <a:pPr algn="ctr"/>
            <a:r>
              <a:rPr lang="uk-UA" sz="1200" dirty="0" smtClean="0"/>
              <a:t>24 січня – м. Вишгород, 11 квітня – м. Миронівка, 14 червня – м. Житомир, 28 червня – м. </a:t>
            </a:r>
            <a:r>
              <a:rPr lang="uk-UA" sz="1200" dirty="0" err="1" smtClean="0"/>
              <a:t>Носівка</a:t>
            </a:r>
            <a:r>
              <a:rPr lang="uk-UA" sz="1200" dirty="0" smtClean="0"/>
              <a:t>, 12 вересня – м. Кагарлик, 10 жовтня – м. Бердичів, 18 жовтня – м. Лохвиця, 03 листопада – м. Овруч, 06 листопада – м. Коростень,                                     14 листопада – м. Кременчук.</a:t>
            </a:r>
            <a:endParaRPr lang="ru-RU" sz="1200" dirty="0"/>
          </a:p>
        </p:txBody>
      </p:sp>
      <p:sp>
        <p:nvSpPr>
          <p:cNvPr id="4" name="TextBox 3"/>
          <p:cNvSpPr txBox="1"/>
          <p:nvPr/>
        </p:nvSpPr>
        <p:spPr>
          <a:xfrm>
            <a:off x="3212326" y="8714629"/>
            <a:ext cx="286247" cy="276999"/>
          </a:xfrm>
          <a:prstGeom prst="rect">
            <a:avLst/>
          </a:prstGeom>
          <a:noFill/>
        </p:spPr>
        <p:txBody>
          <a:bodyPr wrap="square" rtlCol="0">
            <a:spAutoFit/>
          </a:bodyPr>
          <a:lstStyle/>
          <a:p>
            <a:r>
              <a:rPr lang="uk-UA" sz="1200" dirty="0" smtClean="0"/>
              <a:t>7</a:t>
            </a:r>
            <a:endParaRPr lang="ru-RU" sz="1200" dirty="0"/>
          </a:p>
        </p:txBody>
      </p:sp>
    </p:spTree>
    <p:extLst>
      <p:ext uri="{BB962C8B-B14F-4D97-AF65-F5344CB8AC3E}">
        <p14:creationId xmlns:p14="http://schemas.microsoft.com/office/powerpoint/2010/main" val="3275534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333</TotalTime>
  <Words>1945</Words>
  <Application>Microsoft Office PowerPoint</Application>
  <PresentationFormat>Экран (4:3)</PresentationFormat>
  <Paragraphs>301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Office Theme</vt:lpstr>
      <vt:lpstr>Презентация PowerPoint</vt:lpstr>
      <vt:lpstr>Зміст</vt:lpstr>
      <vt:lpstr>Презентация PowerPoint</vt:lpstr>
      <vt:lpstr>Репертуар театру      режисер-постановник народний артист України Ігор Крикунов</vt:lpstr>
      <vt:lpstr>Презентация PowerPoint</vt:lpstr>
      <vt:lpstr>Презентация PowerPoint</vt:lpstr>
      <vt:lpstr>«Картка киянина» </vt:lpstr>
      <vt:lpstr>Міжнародна співпраця </vt:lpstr>
      <vt:lpstr> Гастрольна діяльність, мистецькі проекти </vt:lpstr>
      <vt:lpstr>Презентация PowerPoint</vt:lpstr>
      <vt:lpstr>  Плани та перспективи на 2020 рік</vt:lpstr>
      <vt:lpstr> Показники фінансово-господарської діяльності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User</cp:lastModifiedBy>
  <cp:revision>38</cp:revision>
  <cp:lastPrinted>2020-02-11T09:35:25Z</cp:lastPrinted>
  <dcterms:created xsi:type="dcterms:W3CDTF">2019-08-22T12:31:14Z</dcterms:created>
  <dcterms:modified xsi:type="dcterms:W3CDTF">2020-02-11T10:00:00Z</dcterms:modified>
</cp:coreProperties>
</file>